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9" r:id="rId2"/>
    <p:sldId id="324" r:id="rId3"/>
    <p:sldId id="325" r:id="rId4"/>
    <p:sldId id="326" r:id="rId5"/>
    <p:sldId id="327" r:id="rId6"/>
    <p:sldId id="328" r:id="rId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86165" autoAdjust="0"/>
  </p:normalViewPr>
  <p:slideViewPr>
    <p:cSldViewPr snapToGrid="0">
      <p:cViewPr varScale="1">
        <p:scale>
          <a:sx n="98" d="100"/>
          <a:sy n="98" d="100"/>
        </p:scale>
        <p:origin x="19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4C15D813-7F41-4CFC-A8A2-12388FF5619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Arial" charset="0"/>
              </a:defRPr>
            </a:lvl1pPr>
          </a:lstStyle>
          <a:p>
            <a:pPr>
              <a:defRPr/>
            </a:pPr>
            <a:endParaRPr lang="en-CA"/>
          </a:p>
        </p:txBody>
      </p:sp>
      <p:sp>
        <p:nvSpPr>
          <p:cNvPr id="76803" name="Rectangle 3">
            <a:extLst>
              <a:ext uri="{FF2B5EF4-FFF2-40B4-BE49-F238E27FC236}">
                <a16:creationId xmlns:a16="http://schemas.microsoft.com/office/drawing/2014/main" id="{1CB044B2-A39A-4DB6-AA11-1211F2833B9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defRPr>
            </a:lvl1pPr>
          </a:lstStyle>
          <a:p>
            <a:pPr>
              <a:defRPr/>
            </a:pPr>
            <a:endParaRPr lang="en-CA"/>
          </a:p>
        </p:txBody>
      </p:sp>
      <p:sp>
        <p:nvSpPr>
          <p:cNvPr id="2052" name="Rectangle 4">
            <a:extLst>
              <a:ext uri="{FF2B5EF4-FFF2-40B4-BE49-F238E27FC236}">
                <a16:creationId xmlns:a16="http://schemas.microsoft.com/office/drawing/2014/main" id="{D6C6DA57-3DD6-492F-982F-90F8D4F7EF3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5" name="Rectangle 5">
            <a:extLst>
              <a:ext uri="{FF2B5EF4-FFF2-40B4-BE49-F238E27FC236}">
                <a16:creationId xmlns:a16="http://schemas.microsoft.com/office/drawing/2014/main" id="{510203AC-15A3-46BD-91A0-7E576DCEF6C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76806" name="Rectangle 6">
            <a:extLst>
              <a:ext uri="{FF2B5EF4-FFF2-40B4-BE49-F238E27FC236}">
                <a16:creationId xmlns:a16="http://schemas.microsoft.com/office/drawing/2014/main" id="{6527BBC2-DE1C-410E-9251-FA056A07D13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defRPr>
            </a:lvl1pPr>
          </a:lstStyle>
          <a:p>
            <a:pPr>
              <a:defRPr/>
            </a:pPr>
            <a:endParaRPr lang="en-CA"/>
          </a:p>
        </p:txBody>
      </p:sp>
      <p:sp>
        <p:nvSpPr>
          <p:cNvPr id="76807" name="Rectangle 7">
            <a:extLst>
              <a:ext uri="{FF2B5EF4-FFF2-40B4-BE49-F238E27FC236}">
                <a16:creationId xmlns:a16="http://schemas.microsoft.com/office/drawing/2014/main" id="{29ED7520-E245-4287-A388-4E8BA78E445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D68E18A-091E-4C99-8A70-490708EF193E}"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145D406-78FD-40D8-AE27-4A53C5B532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669468D-681C-4A3B-9229-40C3435810BE}" type="slidenum">
              <a:rPr lang="en-US" altLang="en-US" smtClean="0"/>
              <a:pPr>
                <a:spcBef>
                  <a:spcPct val="0"/>
                </a:spcBef>
              </a:pPr>
              <a:t>2</a:t>
            </a:fld>
            <a:endParaRPr lang="en-US" altLang="en-US"/>
          </a:p>
        </p:txBody>
      </p:sp>
      <p:sp>
        <p:nvSpPr>
          <p:cNvPr id="5123" name="Rectangle 2">
            <a:extLst>
              <a:ext uri="{FF2B5EF4-FFF2-40B4-BE49-F238E27FC236}">
                <a16:creationId xmlns:a16="http://schemas.microsoft.com/office/drawing/2014/main" id="{33602CE0-70FD-4A6C-B45C-8E78342852DF}"/>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209AED71-E765-428F-81C2-EC850B6DE5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D1C178C2-E70B-427A-BBA4-D60138A853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50D33DD-40A5-457B-9A0C-0F70A1AC92D1}" type="slidenum">
              <a:rPr lang="en-US" altLang="en-US" smtClean="0"/>
              <a:pPr>
                <a:spcBef>
                  <a:spcPct val="0"/>
                </a:spcBef>
              </a:pPr>
              <a:t>3</a:t>
            </a:fld>
            <a:endParaRPr lang="en-US" altLang="en-US"/>
          </a:p>
        </p:txBody>
      </p:sp>
      <p:sp>
        <p:nvSpPr>
          <p:cNvPr id="7171" name="Text Box 2">
            <a:extLst>
              <a:ext uri="{FF2B5EF4-FFF2-40B4-BE49-F238E27FC236}">
                <a16:creationId xmlns:a16="http://schemas.microsoft.com/office/drawing/2014/main" id="{11BD4B04-99D3-45AA-9B8D-02E5815461C0}"/>
              </a:ext>
            </a:extLst>
          </p:cNvPr>
          <p:cNvSpPr txBox="1">
            <a:spLocks noChangeArrowheads="1"/>
          </p:cNvSpPr>
          <p:nvPr/>
        </p:nvSpPr>
        <p:spPr bwMode="auto">
          <a:xfrm>
            <a:off x="1149350" y="692150"/>
            <a:ext cx="4559300" cy="34163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en-US" altLang="en-US" sz="1800"/>
          </a:p>
        </p:txBody>
      </p:sp>
      <p:sp>
        <p:nvSpPr>
          <p:cNvPr id="7172" name="Rectangle 3">
            <a:extLst>
              <a:ext uri="{FF2B5EF4-FFF2-40B4-BE49-F238E27FC236}">
                <a16:creationId xmlns:a16="http://schemas.microsoft.com/office/drawing/2014/main" id="{B4E460EB-2142-493F-ACA2-62D2E2C54505}"/>
              </a:ext>
            </a:extLst>
          </p:cNvPr>
          <p:cNvSpPr>
            <a:spLocks noChangeArrowheads="1"/>
          </p:cNvSpPr>
          <p:nvPr>
            <p:ph type="body"/>
          </p:nvPr>
        </p:nvSpPr>
        <p:spPr>
          <a:xfrm>
            <a:off x="914400" y="4343400"/>
            <a:ext cx="5026025"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BC98F234-FF95-4270-BF68-4ACF8D11439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88364B9-39EA-4686-83F9-8BD01C4F6D4E}" type="slidenum">
              <a:rPr lang="en-US" altLang="en-US" smtClean="0"/>
              <a:pPr>
                <a:spcBef>
                  <a:spcPct val="0"/>
                </a:spcBef>
              </a:pPr>
              <a:t>4</a:t>
            </a:fld>
            <a:endParaRPr lang="en-US" altLang="en-US"/>
          </a:p>
        </p:txBody>
      </p:sp>
      <p:sp>
        <p:nvSpPr>
          <p:cNvPr id="9219" name="Rectangle 2">
            <a:extLst>
              <a:ext uri="{FF2B5EF4-FFF2-40B4-BE49-F238E27FC236}">
                <a16:creationId xmlns:a16="http://schemas.microsoft.com/office/drawing/2014/main" id="{FABC0CB7-02EF-4705-84B3-80B6F1797577}"/>
              </a:ext>
            </a:extLst>
          </p:cNvPr>
          <p:cNvSpPr>
            <a:spLocks noRot="1" noChangeArrowheads="1" noTextEdit="1"/>
          </p:cNvSpPr>
          <p:nvPr>
            <p:ph type="sldImg"/>
          </p:nvPr>
        </p:nvSpPr>
        <p:spPr>
          <a:ln/>
        </p:spPr>
      </p:sp>
      <p:sp>
        <p:nvSpPr>
          <p:cNvPr id="9220" name="Rectangle 3">
            <a:extLst>
              <a:ext uri="{FF2B5EF4-FFF2-40B4-BE49-F238E27FC236}">
                <a16:creationId xmlns:a16="http://schemas.microsoft.com/office/drawing/2014/main" id="{C6F8BD66-CDF7-4C80-AC56-B2B69C391C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C5699E3A-9EFA-4853-ADD1-B63086DDC3C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942EABA-55DB-4B93-B1F2-8246625AFFDE}" type="slidenum">
              <a:rPr lang="en-US" altLang="en-US" smtClean="0"/>
              <a:pPr>
                <a:spcBef>
                  <a:spcPct val="0"/>
                </a:spcBef>
              </a:pPr>
              <a:t>5</a:t>
            </a:fld>
            <a:endParaRPr lang="en-US" altLang="en-US"/>
          </a:p>
        </p:txBody>
      </p:sp>
      <p:sp>
        <p:nvSpPr>
          <p:cNvPr id="11267" name="Rectangle 2">
            <a:extLst>
              <a:ext uri="{FF2B5EF4-FFF2-40B4-BE49-F238E27FC236}">
                <a16:creationId xmlns:a16="http://schemas.microsoft.com/office/drawing/2014/main" id="{C455E76F-BF34-49C9-8D18-B3C1D4BC42B2}"/>
              </a:ext>
            </a:extLst>
          </p:cNvPr>
          <p:cNvSpPr>
            <a:spLocks noRot="1" noChangeArrowheads="1" noTextEdit="1"/>
          </p:cNvSpPr>
          <p:nvPr>
            <p:ph type="sldImg"/>
          </p:nvPr>
        </p:nvSpPr>
        <p:spPr>
          <a:ln/>
        </p:spPr>
      </p:sp>
      <p:sp>
        <p:nvSpPr>
          <p:cNvPr id="11268" name="Rectangle 3">
            <a:extLst>
              <a:ext uri="{FF2B5EF4-FFF2-40B4-BE49-F238E27FC236}">
                <a16:creationId xmlns:a16="http://schemas.microsoft.com/office/drawing/2014/main" id="{5C72A2A3-E638-434F-A9FC-8CE05E2C93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9EDAFAA2-13F5-4DBB-876F-A483C4D709C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608E09A-259F-4CD8-ACF6-5235D133FA22}" type="slidenum">
              <a:rPr lang="en-US" altLang="en-US" smtClean="0"/>
              <a:pPr>
                <a:spcBef>
                  <a:spcPct val="0"/>
                </a:spcBef>
              </a:pPr>
              <a:t>6</a:t>
            </a:fld>
            <a:endParaRPr lang="en-US" altLang="en-US"/>
          </a:p>
        </p:txBody>
      </p:sp>
      <p:sp>
        <p:nvSpPr>
          <p:cNvPr id="13315" name="Rectangle 2">
            <a:extLst>
              <a:ext uri="{FF2B5EF4-FFF2-40B4-BE49-F238E27FC236}">
                <a16:creationId xmlns:a16="http://schemas.microsoft.com/office/drawing/2014/main" id="{E7B80B5F-1D59-4EA1-99BE-D125CE26623F}"/>
              </a:ext>
            </a:extLst>
          </p:cNvPr>
          <p:cNvSpPr>
            <a:spLocks noRot="1" noChangeArrowheads="1" noTextEdit="1"/>
          </p:cNvSpPr>
          <p:nvPr>
            <p:ph type="sldImg"/>
          </p:nvPr>
        </p:nvSpPr>
        <p:spPr>
          <a:ln/>
        </p:spPr>
      </p:sp>
      <p:sp>
        <p:nvSpPr>
          <p:cNvPr id="13316" name="Rectangle 3">
            <a:extLst>
              <a:ext uri="{FF2B5EF4-FFF2-40B4-BE49-F238E27FC236}">
                <a16:creationId xmlns:a16="http://schemas.microsoft.com/office/drawing/2014/main" id="{2E8E3DBC-0B1E-4A6D-A333-29C2D27C18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CD3919B-AA8F-428A-A53D-C6CBDFE624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CFB86D-F512-464F-A056-AC92E110A6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13B17F-0220-4462-BC78-DF7D430F97C2}"/>
              </a:ext>
            </a:extLst>
          </p:cNvPr>
          <p:cNvSpPr>
            <a:spLocks noGrp="1" noChangeArrowheads="1"/>
          </p:cNvSpPr>
          <p:nvPr>
            <p:ph type="sldNum" sz="quarter" idx="12"/>
          </p:nvPr>
        </p:nvSpPr>
        <p:spPr>
          <a:ln/>
        </p:spPr>
        <p:txBody>
          <a:bodyPr/>
          <a:lstStyle>
            <a:lvl1pPr>
              <a:defRPr/>
            </a:lvl1pPr>
          </a:lstStyle>
          <a:p>
            <a:pPr>
              <a:defRPr/>
            </a:pPr>
            <a:fld id="{4C0E78F8-BCF4-4EB8-98E6-717E29560EE2}" type="slidenum">
              <a:rPr lang="en-US" altLang="en-US"/>
              <a:pPr>
                <a:defRPr/>
              </a:pPr>
              <a:t>‹#›</a:t>
            </a:fld>
            <a:endParaRPr lang="en-US" altLang="en-US" dirty="0"/>
          </a:p>
        </p:txBody>
      </p:sp>
    </p:spTree>
    <p:extLst>
      <p:ext uri="{BB962C8B-B14F-4D97-AF65-F5344CB8AC3E}">
        <p14:creationId xmlns:p14="http://schemas.microsoft.com/office/powerpoint/2010/main" val="3997877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ACF319-C959-4D56-95DD-D4FE3CDBD4B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0BEE97B-1EA7-46E3-A0ED-48D4EEE622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BD8F66-5E2E-4A4F-8908-C5222A3B32FC}"/>
              </a:ext>
            </a:extLst>
          </p:cNvPr>
          <p:cNvSpPr>
            <a:spLocks noGrp="1" noChangeArrowheads="1"/>
          </p:cNvSpPr>
          <p:nvPr>
            <p:ph type="sldNum" sz="quarter" idx="12"/>
          </p:nvPr>
        </p:nvSpPr>
        <p:spPr>
          <a:ln/>
        </p:spPr>
        <p:txBody>
          <a:bodyPr/>
          <a:lstStyle>
            <a:lvl1pPr>
              <a:defRPr/>
            </a:lvl1pPr>
          </a:lstStyle>
          <a:p>
            <a:pPr>
              <a:defRPr/>
            </a:pPr>
            <a:fld id="{73DC3968-17B6-4CA7-98A7-953550FB5F3E}" type="slidenum">
              <a:rPr lang="en-US" altLang="en-US"/>
              <a:pPr>
                <a:defRPr/>
              </a:pPr>
              <a:t>‹#›</a:t>
            </a:fld>
            <a:endParaRPr lang="en-US" altLang="en-US" dirty="0"/>
          </a:p>
        </p:txBody>
      </p:sp>
    </p:spTree>
    <p:extLst>
      <p:ext uri="{BB962C8B-B14F-4D97-AF65-F5344CB8AC3E}">
        <p14:creationId xmlns:p14="http://schemas.microsoft.com/office/powerpoint/2010/main" val="3647031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82601CD-26D1-4929-8307-3BF51047E3D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69120C3-0EC8-4F33-B0EE-E121A724EB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7BB18C-9FA9-4C55-B036-AD08E34653B9}"/>
              </a:ext>
            </a:extLst>
          </p:cNvPr>
          <p:cNvSpPr>
            <a:spLocks noGrp="1" noChangeArrowheads="1"/>
          </p:cNvSpPr>
          <p:nvPr>
            <p:ph type="sldNum" sz="quarter" idx="12"/>
          </p:nvPr>
        </p:nvSpPr>
        <p:spPr>
          <a:ln/>
        </p:spPr>
        <p:txBody>
          <a:bodyPr/>
          <a:lstStyle>
            <a:lvl1pPr>
              <a:defRPr/>
            </a:lvl1pPr>
          </a:lstStyle>
          <a:p>
            <a:pPr>
              <a:defRPr/>
            </a:pPr>
            <a:fld id="{D078E94E-39BA-46E7-B357-51076C3B6618}" type="slidenum">
              <a:rPr lang="en-US" altLang="en-US"/>
              <a:pPr>
                <a:defRPr/>
              </a:pPr>
              <a:t>‹#›</a:t>
            </a:fld>
            <a:endParaRPr lang="en-US" altLang="en-US" dirty="0"/>
          </a:p>
        </p:txBody>
      </p:sp>
    </p:spTree>
    <p:extLst>
      <p:ext uri="{BB962C8B-B14F-4D97-AF65-F5344CB8AC3E}">
        <p14:creationId xmlns:p14="http://schemas.microsoft.com/office/powerpoint/2010/main" val="4249878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25963"/>
          </a:xfrm>
        </p:spPr>
        <p:txBody>
          <a:bodyPr/>
          <a:lstStyle/>
          <a:p>
            <a:pPr lvl="0"/>
            <a:endParaRPr lang="en-US" noProof="0" dirty="0"/>
          </a:p>
        </p:txBody>
      </p:sp>
      <p:sp>
        <p:nvSpPr>
          <p:cNvPr id="4" name="Rectangle 4">
            <a:extLst>
              <a:ext uri="{FF2B5EF4-FFF2-40B4-BE49-F238E27FC236}">
                <a16:creationId xmlns:a16="http://schemas.microsoft.com/office/drawing/2014/main" id="{C060D056-2D21-4D91-A067-AB8DE459EF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B000DBA-C0D4-4C72-882E-5DF630B63C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6712171-1403-4A9F-B8F3-CBA39712B339}"/>
              </a:ext>
            </a:extLst>
          </p:cNvPr>
          <p:cNvSpPr>
            <a:spLocks noGrp="1" noChangeArrowheads="1"/>
          </p:cNvSpPr>
          <p:nvPr>
            <p:ph type="sldNum" sz="quarter" idx="12"/>
          </p:nvPr>
        </p:nvSpPr>
        <p:spPr>
          <a:ln/>
        </p:spPr>
        <p:txBody>
          <a:bodyPr/>
          <a:lstStyle>
            <a:lvl1pPr>
              <a:defRPr/>
            </a:lvl1pPr>
          </a:lstStyle>
          <a:p>
            <a:pPr>
              <a:defRPr/>
            </a:pPr>
            <a:fld id="{9CA3E463-F49E-4C26-A01F-FBFAEF66F916}" type="slidenum">
              <a:rPr lang="en-US" altLang="en-US"/>
              <a:pPr>
                <a:defRPr/>
              </a:pPr>
              <a:t>‹#›</a:t>
            </a:fld>
            <a:endParaRPr lang="en-US" altLang="en-US" dirty="0"/>
          </a:p>
        </p:txBody>
      </p:sp>
    </p:spTree>
    <p:extLst>
      <p:ext uri="{BB962C8B-B14F-4D97-AF65-F5344CB8AC3E}">
        <p14:creationId xmlns:p14="http://schemas.microsoft.com/office/powerpoint/2010/main" val="224322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3200608-4341-45E4-8386-2551573BBCB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9D545F8-8019-4227-ACF2-20A74991FF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E11264B-5BB6-481A-800B-D57C3DD24D33}"/>
              </a:ext>
            </a:extLst>
          </p:cNvPr>
          <p:cNvSpPr>
            <a:spLocks noGrp="1" noChangeArrowheads="1"/>
          </p:cNvSpPr>
          <p:nvPr>
            <p:ph type="sldNum" sz="quarter" idx="12"/>
          </p:nvPr>
        </p:nvSpPr>
        <p:spPr>
          <a:ln/>
        </p:spPr>
        <p:txBody>
          <a:bodyPr/>
          <a:lstStyle>
            <a:lvl1pPr>
              <a:defRPr/>
            </a:lvl1pPr>
          </a:lstStyle>
          <a:p>
            <a:pPr>
              <a:defRPr/>
            </a:pPr>
            <a:fld id="{F6AD4398-06D4-4A08-837A-891E73C8E71C}" type="slidenum">
              <a:rPr lang="en-US" altLang="en-US"/>
              <a:pPr>
                <a:defRPr/>
              </a:pPr>
              <a:t>‹#›</a:t>
            </a:fld>
            <a:endParaRPr lang="en-US" altLang="en-US" dirty="0"/>
          </a:p>
        </p:txBody>
      </p:sp>
    </p:spTree>
    <p:extLst>
      <p:ext uri="{BB962C8B-B14F-4D97-AF65-F5344CB8AC3E}">
        <p14:creationId xmlns:p14="http://schemas.microsoft.com/office/powerpoint/2010/main" val="23124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EC343F-4A8C-4DE1-8193-330630DD636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680FFA9-4516-493E-8AB8-599D744660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F4EC71B-4249-405F-B7CF-73928C900170}"/>
              </a:ext>
            </a:extLst>
          </p:cNvPr>
          <p:cNvSpPr>
            <a:spLocks noGrp="1" noChangeArrowheads="1"/>
          </p:cNvSpPr>
          <p:nvPr>
            <p:ph type="sldNum" sz="quarter" idx="12"/>
          </p:nvPr>
        </p:nvSpPr>
        <p:spPr>
          <a:ln/>
        </p:spPr>
        <p:txBody>
          <a:bodyPr/>
          <a:lstStyle>
            <a:lvl1pPr>
              <a:defRPr/>
            </a:lvl1pPr>
          </a:lstStyle>
          <a:p>
            <a:pPr>
              <a:defRPr/>
            </a:pPr>
            <a:fld id="{E7ADA035-BC72-4773-B8DD-AD7F9828024F}" type="slidenum">
              <a:rPr lang="en-US" altLang="en-US"/>
              <a:pPr>
                <a:defRPr/>
              </a:pPr>
              <a:t>‹#›</a:t>
            </a:fld>
            <a:endParaRPr lang="en-US" altLang="en-US" dirty="0"/>
          </a:p>
        </p:txBody>
      </p:sp>
    </p:spTree>
    <p:extLst>
      <p:ext uri="{BB962C8B-B14F-4D97-AF65-F5344CB8AC3E}">
        <p14:creationId xmlns:p14="http://schemas.microsoft.com/office/powerpoint/2010/main" val="2501252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0A2202D-C806-41AC-855D-E0C7BEC5FCC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F3169C1-81DE-4273-8713-20809550D6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D29E11C-4C6B-42D5-8749-83697D4FCE90}"/>
              </a:ext>
            </a:extLst>
          </p:cNvPr>
          <p:cNvSpPr>
            <a:spLocks noGrp="1" noChangeArrowheads="1"/>
          </p:cNvSpPr>
          <p:nvPr>
            <p:ph type="sldNum" sz="quarter" idx="12"/>
          </p:nvPr>
        </p:nvSpPr>
        <p:spPr>
          <a:ln/>
        </p:spPr>
        <p:txBody>
          <a:bodyPr/>
          <a:lstStyle>
            <a:lvl1pPr>
              <a:defRPr/>
            </a:lvl1pPr>
          </a:lstStyle>
          <a:p>
            <a:pPr>
              <a:defRPr/>
            </a:pPr>
            <a:fld id="{D2D75701-4A1E-427F-A0E6-55F8005D71FA}" type="slidenum">
              <a:rPr lang="en-US" altLang="en-US"/>
              <a:pPr>
                <a:defRPr/>
              </a:pPr>
              <a:t>‹#›</a:t>
            </a:fld>
            <a:endParaRPr lang="en-US" altLang="en-US" dirty="0"/>
          </a:p>
        </p:txBody>
      </p:sp>
    </p:spTree>
    <p:extLst>
      <p:ext uri="{BB962C8B-B14F-4D97-AF65-F5344CB8AC3E}">
        <p14:creationId xmlns:p14="http://schemas.microsoft.com/office/powerpoint/2010/main" val="53801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B0D10F3-8D10-4D82-94D7-F0FC30204AE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2E5B6F1-F64D-40C7-B6A8-5BC93C4BD0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83839C3-B5D9-4DCD-B6D7-B4BC44BA25BF}"/>
              </a:ext>
            </a:extLst>
          </p:cNvPr>
          <p:cNvSpPr>
            <a:spLocks noGrp="1" noChangeArrowheads="1"/>
          </p:cNvSpPr>
          <p:nvPr>
            <p:ph type="sldNum" sz="quarter" idx="12"/>
          </p:nvPr>
        </p:nvSpPr>
        <p:spPr>
          <a:ln/>
        </p:spPr>
        <p:txBody>
          <a:bodyPr/>
          <a:lstStyle>
            <a:lvl1pPr>
              <a:defRPr/>
            </a:lvl1pPr>
          </a:lstStyle>
          <a:p>
            <a:pPr>
              <a:defRPr/>
            </a:pPr>
            <a:fld id="{3AFD4411-6A4D-4E12-A8C1-C80E6EA325E9}" type="slidenum">
              <a:rPr lang="en-US" altLang="en-US"/>
              <a:pPr>
                <a:defRPr/>
              </a:pPr>
              <a:t>‹#›</a:t>
            </a:fld>
            <a:endParaRPr lang="en-US" altLang="en-US" dirty="0"/>
          </a:p>
        </p:txBody>
      </p:sp>
    </p:spTree>
    <p:extLst>
      <p:ext uri="{BB962C8B-B14F-4D97-AF65-F5344CB8AC3E}">
        <p14:creationId xmlns:p14="http://schemas.microsoft.com/office/powerpoint/2010/main" val="376541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2204BCD-A674-4D5D-BEB1-F7DF230B378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F982255-28E8-4F9E-8F5D-48FE3CEF3C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B73379E-1290-475D-82DE-A76C05940B0E}"/>
              </a:ext>
            </a:extLst>
          </p:cNvPr>
          <p:cNvSpPr>
            <a:spLocks noGrp="1" noChangeArrowheads="1"/>
          </p:cNvSpPr>
          <p:nvPr>
            <p:ph type="sldNum" sz="quarter" idx="12"/>
          </p:nvPr>
        </p:nvSpPr>
        <p:spPr>
          <a:ln/>
        </p:spPr>
        <p:txBody>
          <a:bodyPr/>
          <a:lstStyle>
            <a:lvl1pPr>
              <a:defRPr/>
            </a:lvl1pPr>
          </a:lstStyle>
          <a:p>
            <a:pPr>
              <a:defRPr/>
            </a:pPr>
            <a:fld id="{8A39AA55-7A18-4092-9967-F76281371934}" type="slidenum">
              <a:rPr lang="en-US" altLang="en-US"/>
              <a:pPr>
                <a:defRPr/>
              </a:pPr>
              <a:t>‹#›</a:t>
            </a:fld>
            <a:endParaRPr lang="en-US" altLang="en-US" dirty="0"/>
          </a:p>
        </p:txBody>
      </p:sp>
    </p:spTree>
    <p:extLst>
      <p:ext uri="{BB962C8B-B14F-4D97-AF65-F5344CB8AC3E}">
        <p14:creationId xmlns:p14="http://schemas.microsoft.com/office/powerpoint/2010/main" val="412103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2815FFB-E720-4CB6-B915-5A675EE79BE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18EE248-AE02-4B8C-A478-E768F5FB636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0487802-6770-4D21-B400-CB75CA53F72E}"/>
              </a:ext>
            </a:extLst>
          </p:cNvPr>
          <p:cNvSpPr>
            <a:spLocks noGrp="1" noChangeArrowheads="1"/>
          </p:cNvSpPr>
          <p:nvPr>
            <p:ph type="sldNum" sz="quarter" idx="12"/>
          </p:nvPr>
        </p:nvSpPr>
        <p:spPr>
          <a:ln/>
        </p:spPr>
        <p:txBody>
          <a:bodyPr/>
          <a:lstStyle>
            <a:lvl1pPr>
              <a:defRPr/>
            </a:lvl1pPr>
          </a:lstStyle>
          <a:p>
            <a:pPr>
              <a:defRPr/>
            </a:pPr>
            <a:fld id="{541C8B8C-F3C4-4CC1-AFCC-A8987F5ED6E3}" type="slidenum">
              <a:rPr lang="en-US" altLang="en-US"/>
              <a:pPr>
                <a:defRPr/>
              </a:pPr>
              <a:t>‹#›</a:t>
            </a:fld>
            <a:endParaRPr lang="en-US" altLang="en-US" dirty="0"/>
          </a:p>
        </p:txBody>
      </p:sp>
    </p:spTree>
    <p:extLst>
      <p:ext uri="{BB962C8B-B14F-4D97-AF65-F5344CB8AC3E}">
        <p14:creationId xmlns:p14="http://schemas.microsoft.com/office/powerpoint/2010/main" val="346194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2D7927-7901-4A14-BC16-EFBC067D79B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4ABE720-6F8F-4E66-A4F5-55D3AD7974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50CA90C-D3B1-45AF-8990-2098FAE831EA}"/>
              </a:ext>
            </a:extLst>
          </p:cNvPr>
          <p:cNvSpPr>
            <a:spLocks noGrp="1" noChangeArrowheads="1"/>
          </p:cNvSpPr>
          <p:nvPr>
            <p:ph type="sldNum" sz="quarter" idx="12"/>
          </p:nvPr>
        </p:nvSpPr>
        <p:spPr>
          <a:ln/>
        </p:spPr>
        <p:txBody>
          <a:bodyPr/>
          <a:lstStyle>
            <a:lvl1pPr>
              <a:defRPr/>
            </a:lvl1pPr>
          </a:lstStyle>
          <a:p>
            <a:pPr>
              <a:defRPr/>
            </a:pPr>
            <a:fld id="{07428A5E-B8AD-462A-BE8D-AA6E93B23123}" type="slidenum">
              <a:rPr lang="en-US" altLang="en-US"/>
              <a:pPr>
                <a:defRPr/>
              </a:pPr>
              <a:t>‹#›</a:t>
            </a:fld>
            <a:endParaRPr lang="en-US" altLang="en-US" dirty="0"/>
          </a:p>
        </p:txBody>
      </p:sp>
    </p:spTree>
    <p:extLst>
      <p:ext uri="{BB962C8B-B14F-4D97-AF65-F5344CB8AC3E}">
        <p14:creationId xmlns:p14="http://schemas.microsoft.com/office/powerpoint/2010/main" val="365337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5CB7217-F1DC-4E80-9C49-8DCBE3114FE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A31F3D9-1F1E-495F-A918-2DD20FB530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71F7031-B804-4AD4-84BA-AC7588ED4865}"/>
              </a:ext>
            </a:extLst>
          </p:cNvPr>
          <p:cNvSpPr>
            <a:spLocks noGrp="1" noChangeArrowheads="1"/>
          </p:cNvSpPr>
          <p:nvPr>
            <p:ph type="sldNum" sz="quarter" idx="12"/>
          </p:nvPr>
        </p:nvSpPr>
        <p:spPr>
          <a:ln/>
        </p:spPr>
        <p:txBody>
          <a:bodyPr/>
          <a:lstStyle>
            <a:lvl1pPr>
              <a:defRPr/>
            </a:lvl1pPr>
          </a:lstStyle>
          <a:p>
            <a:pPr>
              <a:defRPr/>
            </a:pPr>
            <a:fld id="{CF635AE9-84B6-4FDD-83F5-78B1D7496D47}" type="slidenum">
              <a:rPr lang="en-US" altLang="en-US"/>
              <a:pPr>
                <a:defRPr/>
              </a:pPr>
              <a:t>‹#›</a:t>
            </a:fld>
            <a:endParaRPr lang="en-US" altLang="en-US" dirty="0"/>
          </a:p>
        </p:txBody>
      </p:sp>
    </p:spTree>
    <p:extLst>
      <p:ext uri="{BB962C8B-B14F-4D97-AF65-F5344CB8AC3E}">
        <p14:creationId xmlns:p14="http://schemas.microsoft.com/office/powerpoint/2010/main" val="190402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C442F0E-72FF-417E-BB16-3C9FBA11B3F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EF07103-5950-4773-B3FE-C8940492AC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3675209-6D5F-40E2-8104-8D5758F8499E}"/>
              </a:ext>
            </a:extLst>
          </p:cNvPr>
          <p:cNvSpPr>
            <a:spLocks noGrp="1" noChangeArrowheads="1"/>
          </p:cNvSpPr>
          <p:nvPr>
            <p:ph type="sldNum" sz="quarter" idx="12"/>
          </p:nvPr>
        </p:nvSpPr>
        <p:spPr>
          <a:ln/>
        </p:spPr>
        <p:txBody>
          <a:bodyPr/>
          <a:lstStyle>
            <a:lvl1pPr>
              <a:defRPr/>
            </a:lvl1pPr>
          </a:lstStyle>
          <a:p>
            <a:pPr>
              <a:defRPr/>
            </a:pPr>
            <a:fld id="{0038C094-2260-455D-9B66-C63E06345AF5}" type="slidenum">
              <a:rPr lang="en-US" altLang="en-US"/>
              <a:pPr>
                <a:defRPr/>
              </a:pPr>
              <a:t>‹#›</a:t>
            </a:fld>
            <a:endParaRPr lang="en-US" altLang="en-US" dirty="0"/>
          </a:p>
        </p:txBody>
      </p:sp>
    </p:spTree>
    <p:extLst>
      <p:ext uri="{BB962C8B-B14F-4D97-AF65-F5344CB8AC3E}">
        <p14:creationId xmlns:p14="http://schemas.microsoft.com/office/powerpoint/2010/main" val="383449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3472730-D816-4530-B7CF-640AA12EA1FD}"/>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B780B2E-24BB-4498-B0F1-53A69A15328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13F4ABC-7591-4D6F-9ADF-F54EAC88EE67}"/>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dirty="0">
                <a:latin typeface="Arial" charset="0"/>
              </a:defRPr>
            </a:lvl1pPr>
          </a:lstStyle>
          <a:p>
            <a:pPr>
              <a:defRPr/>
            </a:pPr>
            <a:endParaRPr lang="en-US"/>
          </a:p>
        </p:txBody>
      </p:sp>
      <p:sp>
        <p:nvSpPr>
          <p:cNvPr id="1029" name="Rectangle 5">
            <a:extLst>
              <a:ext uri="{FF2B5EF4-FFF2-40B4-BE49-F238E27FC236}">
                <a16:creationId xmlns:a16="http://schemas.microsoft.com/office/drawing/2014/main" id="{C3A66FEF-9882-41A3-BF10-D593E6DE5C7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atin typeface="Arial" charset="0"/>
              </a:defRPr>
            </a:lvl1pPr>
          </a:lstStyle>
          <a:p>
            <a:pPr>
              <a:defRPr/>
            </a:pPr>
            <a:endParaRPr lang="en-US"/>
          </a:p>
        </p:txBody>
      </p:sp>
      <p:sp>
        <p:nvSpPr>
          <p:cNvPr id="1030" name="Rectangle 6">
            <a:extLst>
              <a:ext uri="{FF2B5EF4-FFF2-40B4-BE49-F238E27FC236}">
                <a16:creationId xmlns:a16="http://schemas.microsoft.com/office/drawing/2014/main" id="{9D018BA2-6821-4179-9F9C-E67A00EEA15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32D85BD-126C-4822-83CD-1035904EDF6A}"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A6689DDB-17B7-4F77-8CD1-56848B9B51C9}"/>
              </a:ext>
            </a:extLst>
          </p:cNvPr>
          <p:cNvSpPr>
            <a:spLocks noGrp="1"/>
          </p:cNvSpPr>
          <p:nvPr>
            <p:ph type="title"/>
          </p:nvPr>
        </p:nvSpPr>
        <p:spPr/>
        <p:txBody>
          <a:bodyPr/>
          <a:lstStyle/>
          <a:p>
            <a:r>
              <a:rPr lang="en-US" altLang="en-US"/>
              <a:t>CHAPTER 5</a:t>
            </a:r>
          </a:p>
        </p:txBody>
      </p:sp>
      <p:sp>
        <p:nvSpPr>
          <p:cNvPr id="3075" name="Content Placeholder 2">
            <a:extLst>
              <a:ext uri="{FF2B5EF4-FFF2-40B4-BE49-F238E27FC236}">
                <a16:creationId xmlns:a16="http://schemas.microsoft.com/office/drawing/2014/main" id="{E74C7C70-A00E-433A-96D1-1E0BA1C5CCE5}"/>
              </a:ext>
            </a:extLst>
          </p:cNvPr>
          <p:cNvSpPr>
            <a:spLocks noGrp="1"/>
          </p:cNvSpPr>
          <p:nvPr>
            <p:ph idx="1"/>
          </p:nvPr>
        </p:nvSpPr>
        <p:spPr/>
        <p:txBody>
          <a:bodyPr/>
          <a:lstStyle/>
          <a:p>
            <a:pPr marL="0" indent="0">
              <a:buFontTx/>
              <a:buNone/>
            </a:pPr>
            <a:r>
              <a:rPr lang="en-US" altLang="en-US"/>
              <a:t>WAVES, WAVELENGTHS, FREQUENCIES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a:extLst>
              <a:ext uri="{FF2B5EF4-FFF2-40B4-BE49-F238E27FC236}">
                <a16:creationId xmlns:a16="http://schemas.microsoft.com/office/drawing/2014/main" id="{6BD46ED8-39A6-4A66-ABF1-F0C143546EE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0CA8441-9A1D-40DC-BECA-54A684EF7752}" type="slidenum">
              <a:rPr lang="en-US" altLang="en-US" sz="1400" smtClean="0"/>
              <a:pPr>
                <a:spcBef>
                  <a:spcPct val="0"/>
                </a:spcBef>
                <a:buFontTx/>
                <a:buNone/>
              </a:pPr>
              <a:t>2</a:t>
            </a:fld>
            <a:endParaRPr lang="en-US" altLang="en-US" sz="1400"/>
          </a:p>
        </p:txBody>
      </p:sp>
      <p:sp>
        <p:nvSpPr>
          <p:cNvPr id="4099" name="Rectangle 2">
            <a:extLst>
              <a:ext uri="{FF2B5EF4-FFF2-40B4-BE49-F238E27FC236}">
                <a16:creationId xmlns:a16="http://schemas.microsoft.com/office/drawing/2014/main" id="{3310DE31-60C7-438D-8078-66777AC0EC35}"/>
              </a:ext>
            </a:extLst>
          </p:cNvPr>
          <p:cNvSpPr>
            <a:spLocks noGrp="1" noChangeArrowheads="1"/>
          </p:cNvSpPr>
          <p:nvPr>
            <p:ph type="ctrTitle"/>
          </p:nvPr>
        </p:nvSpPr>
        <p:spPr>
          <a:xfrm>
            <a:off x="533400" y="304800"/>
            <a:ext cx="7772400" cy="1219200"/>
          </a:xfrm>
        </p:spPr>
        <p:txBody>
          <a:bodyPr/>
          <a:lstStyle/>
          <a:p>
            <a:pPr eaLnBrk="1" hangingPunct="1"/>
            <a:r>
              <a:rPr lang="en-US" altLang="en-US"/>
              <a:t>Frequency</a:t>
            </a:r>
            <a:endParaRPr lang="en-US" altLang="en-US" sz="1800"/>
          </a:p>
        </p:txBody>
      </p:sp>
      <p:sp>
        <p:nvSpPr>
          <p:cNvPr id="45060" name="Text Box 3">
            <a:extLst>
              <a:ext uri="{FF2B5EF4-FFF2-40B4-BE49-F238E27FC236}">
                <a16:creationId xmlns:a16="http://schemas.microsoft.com/office/drawing/2014/main" id="{F225C2B1-AC25-46AA-AD71-6AFB3E63FD84}"/>
              </a:ext>
            </a:extLst>
          </p:cNvPr>
          <p:cNvSpPr txBox="1">
            <a:spLocks noChangeArrowheads="1"/>
          </p:cNvSpPr>
          <p:nvPr/>
        </p:nvSpPr>
        <p:spPr bwMode="auto">
          <a:xfrm>
            <a:off x="609600" y="1571625"/>
            <a:ext cx="7772400" cy="4432300"/>
          </a:xfrm>
          <a:prstGeom prst="rect">
            <a:avLst/>
          </a:prstGeom>
          <a:noFill/>
          <a:ln w="9525">
            <a:noFill/>
            <a:miter lim="800000"/>
            <a:headEnd/>
            <a:tailEnd/>
          </a:ln>
        </p:spPr>
        <p:txBody>
          <a:bodyPr>
            <a:spAutoFit/>
          </a:bodyPr>
          <a:lstStyle/>
          <a:p>
            <a:pPr marL="342900" indent="-342900" eaLnBrk="1" hangingPunct="1">
              <a:defRPr/>
            </a:pPr>
            <a:r>
              <a:rPr lang="en-US" dirty="0">
                <a:latin typeface="Arial" charset="0"/>
              </a:rPr>
              <a:t>The number of cycles per unit of time is called the </a:t>
            </a:r>
            <a:r>
              <a:rPr lang="en-US" b="1" dirty="0">
                <a:latin typeface="Arial" charset="0"/>
              </a:rPr>
              <a:t>frequency</a:t>
            </a:r>
            <a:r>
              <a:rPr lang="en-US" dirty="0">
                <a:latin typeface="Arial" charset="0"/>
              </a:rPr>
              <a:t>.</a:t>
            </a:r>
          </a:p>
          <a:p>
            <a:pPr marL="342900" indent="-342900" eaLnBrk="1" hangingPunct="1">
              <a:defRPr/>
            </a:pPr>
            <a:endParaRPr lang="en-US" dirty="0">
              <a:latin typeface="Arial" charset="0"/>
            </a:endParaRPr>
          </a:p>
          <a:p>
            <a:pPr eaLnBrk="1" hangingPunct="1">
              <a:defRPr/>
            </a:pPr>
            <a:r>
              <a:rPr lang="en-US" dirty="0">
                <a:latin typeface="Arial" charset="0"/>
              </a:rPr>
              <a:t>For convenience, frequency is most often measured in </a:t>
            </a:r>
            <a:r>
              <a:rPr lang="en-US" b="1" dirty="0">
                <a:latin typeface="Arial" charset="0"/>
              </a:rPr>
              <a:t>cycles per second </a:t>
            </a:r>
            <a:r>
              <a:rPr lang="en-US" dirty="0">
                <a:latin typeface="Arial" charset="0"/>
              </a:rPr>
              <a:t>or </a:t>
            </a:r>
            <a:r>
              <a:rPr lang="en-US" b="1" dirty="0">
                <a:latin typeface="Arial" charset="0"/>
              </a:rPr>
              <a:t>Hertz (Hz)</a:t>
            </a:r>
          </a:p>
          <a:p>
            <a:pPr eaLnBrk="1" hangingPunct="1">
              <a:defRPr/>
            </a:pPr>
            <a:endParaRPr lang="en-US" b="1" dirty="0">
              <a:latin typeface="Arial" charset="0"/>
            </a:endParaRPr>
          </a:p>
          <a:p>
            <a:pPr eaLnBrk="1" hangingPunct="1">
              <a:defRPr/>
            </a:pPr>
            <a:r>
              <a:rPr lang="en-US" dirty="0">
                <a:latin typeface="Arial" charset="0"/>
              </a:rPr>
              <a:t>60 cycles per second = 60 Hz.  1000 Hz is often referred to as 1 kHz (kilohertz) or simply '1k’</a:t>
            </a:r>
          </a:p>
          <a:p>
            <a:pPr marL="342900" indent="-342900" eaLnBrk="1" hangingPunct="1">
              <a:defRPr/>
            </a:pPr>
            <a:endParaRPr lang="en-US" dirty="0">
              <a:latin typeface="Arial" charset="0"/>
            </a:endParaRPr>
          </a:p>
          <a:p>
            <a:pPr marL="342900" indent="-342900" eaLnBrk="1" hangingPunct="1">
              <a:defRPr/>
            </a:pPr>
            <a:endParaRPr lang="en-US" dirty="0">
              <a:latin typeface="Arial" charset="0"/>
            </a:endParaRPr>
          </a:p>
          <a:p>
            <a:pPr marL="342900" indent="-342900" eaLnBrk="1" hangingPunct="1">
              <a:defRPr/>
            </a:pPr>
            <a:endParaRPr lang="en-US" dirty="0">
              <a:latin typeface="Arial" charset="0"/>
            </a:endParaRPr>
          </a:p>
          <a:p>
            <a:pPr marL="342900" indent="-342900" eaLnBrk="1" hangingPunct="1">
              <a:defRPr/>
            </a:pPr>
            <a:endParaRPr lang="en-US" dirty="0">
              <a:latin typeface="Arial" charset="0"/>
            </a:endParaRPr>
          </a:p>
          <a:p>
            <a:pPr marL="342900" indent="-342900" eaLnBrk="1" hangingPunct="1">
              <a:defRPr/>
            </a:pPr>
            <a:endParaRPr lang="en-US" dirty="0">
              <a:latin typeface="Arial" charset="0"/>
            </a:endParaRPr>
          </a:p>
          <a:p>
            <a:pPr marL="342900" indent="-342900" eaLnBrk="1" hangingPunct="1">
              <a:defRPr/>
            </a:pPr>
            <a:endParaRPr lang="en-US" dirty="0">
              <a:latin typeface="Arial" charset="0"/>
            </a:endParaRPr>
          </a:p>
          <a:p>
            <a:pPr eaLnBrk="1" hangingPunct="1">
              <a:defRPr/>
            </a:pPr>
            <a:r>
              <a:rPr lang="en-US" dirty="0">
                <a:latin typeface="Arial" charset="0"/>
              </a:rPr>
              <a:t>The range of human hearing in the young is approximately 20 Hz to 20 kHz.  The higher number tends to decrease with age (as do many other things).  A 60-year-old may hear a maximum of 16,000 Hz.</a:t>
            </a:r>
            <a:endParaRPr lang="en-US" sz="1600" dirty="0">
              <a:latin typeface="Arial" charset="0"/>
            </a:endParaRPr>
          </a:p>
          <a:p>
            <a:pPr eaLnBrk="1" hangingPunct="1">
              <a:defRPr/>
            </a:pPr>
            <a:endParaRPr lang="en-US" dirty="0">
              <a:latin typeface="Arial" charset="0"/>
            </a:endParaRPr>
          </a:p>
          <a:p>
            <a:pPr eaLnBrk="1" hangingPunct="1">
              <a:defRPr/>
            </a:pPr>
            <a:r>
              <a:rPr lang="en-US" dirty="0">
                <a:latin typeface="Arial" charset="0"/>
              </a:rPr>
              <a:t>Signals in the range of 20 Hz to 20,000 Hz are called audio frequencies, because the human ear</a:t>
            </a:r>
          </a:p>
          <a:p>
            <a:pPr eaLnBrk="1" hangingPunct="1">
              <a:defRPr/>
            </a:pPr>
            <a:r>
              <a:rPr lang="en-US" dirty="0">
                <a:latin typeface="Arial" charset="0"/>
              </a:rPr>
              <a:t>can sense sounds in this range.</a:t>
            </a:r>
          </a:p>
        </p:txBody>
      </p:sp>
      <p:pic>
        <p:nvPicPr>
          <p:cNvPr id="4101" name="Picture 4">
            <a:extLst>
              <a:ext uri="{FF2B5EF4-FFF2-40B4-BE49-F238E27FC236}">
                <a16:creationId xmlns:a16="http://schemas.microsoft.com/office/drawing/2014/main" id="{5B0FF954-A9DD-4F59-ADEC-CDB3462F06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743200"/>
            <a:ext cx="4800600"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788F454-899E-4729-A61F-C8C4095F99C2}"/>
              </a:ext>
            </a:extLst>
          </p:cNvPr>
          <p:cNvSpPr>
            <a:spLocks noGrp="1" noChangeArrowheads="1"/>
          </p:cNvSpPr>
          <p:nvPr>
            <p:ph type="title"/>
          </p:nvPr>
        </p:nvSpPr>
        <p:spPr>
          <a:xfrm>
            <a:off x="231775" y="-20638"/>
            <a:ext cx="8458200" cy="1447801"/>
          </a:xfrm>
        </p:spPr>
        <p:txBody>
          <a:bodyPr lIns="92160" tIns="46080" rIns="92160" bIns="46080">
            <a:spAutoFit/>
          </a:bodyPr>
          <a:lstStyle/>
          <a:p>
            <a:pPr defTabSz="457200"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tLang="en-US" b="1">
                <a:solidFill>
                  <a:schemeClr val="hlink"/>
                </a:solidFill>
              </a:rPr>
              <a:t>Relationship of</a:t>
            </a:r>
            <a:br>
              <a:rPr lang="en-GB" altLang="en-US" b="1">
                <a:solidFill>
                  <a:schemeClr val="hlink"/>
                </a:solidFill>
              </a:rPr>
            </a:br>
            <a:r>
              <a:rPr lang="en-GB" altLang="en-US" b="1">
                <a:solidFill>
                  <a:schemeClr val="hlink"/>
                </a:solidFill>
              </a:rPr>
              <a:t>Frequency and Wavelength</a:t>
            </a:r>
          </a:p>
        </p:txBody>
      </p:sp>
      <p:sp>
        <p:nvSpPr>
          <p:cNvPr id="6147" name="Rectangle 3">
            <a:extLst>
              <a:ext uri="{FF2B5EF4-FFF2-40B4-BE49-F238E27FC236}">
                <a16:creationId xmlns:a16="http://schemas.microsoft.com/office/drawing/2014/main" id="{059F2547-E6C7-4D30-99AD-C16E5248F844}"/>
              </a:ext>
            </a:extLst>
          </p:cNvPr>
          <p:cNvSpPr>
            <a:spLocks noGrp="1" noChangeArrowheads="1"/>
          </p:cNvSpPr>
          <p:nvPr>
            <p:ph type="body" idx="1"/>
          </p:nvPr>
        </p:nvSpPr>
        <p:spPr>
          <a:xfrm>
            <a:off x="962025" y="1624013"/>
            <a:ext cx="7772400" cy="1133475"/>
          </a:xfrm>
        </p:spPr>
        <p:txBody>
          <a:bodyPr lIns="92160" tIns="46080" rIns="92160" bIns="46080">
            <a:spAutoFit/>
          </a:bodyPr>
          <a:lstStyle/>
          <a:p>
            <a:pPr marL="336550" indent="-336550" algn="ctr" defTabSz="457200" eaLnBrk="1" hangingPunct="1">
              <a:spcBef>
                <a:spcPts val="500"/>
              </a:spcBef>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latin typeface="Rockwell" panose="02060603020205020403" pitchFamily="18" charset="0"/>
              </a:rPr>
              <a:t>The distance a radio wave travels in </a:t>
            </a:r>
          </a:p>
          <a:p>
            <a:pPr marL="336550" indent="-336550" algn="ctr" defTabSz="457200" eaLnBrk="1" hangingPunct="1">
              <a:spcBef>
                <a:spcPts val="500"/>
              </a:spcBef>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latin typeface="Rockwell" panose="02060603020205020403" pitchFamily="18" charset="0"/>
              </a:rPr>
              <a:t>one cycle is called wavelength.</a:t>
            </a:r>
          </a:p>
          <a:p>
            <a:pPr marL="336550" indent="-336550" algn="ctr" defTabSz="457200" eaLnBrk="1" hangingPunct="1">
              <a:spcBef>
                <a:spcPts val="500"/>
              </a:spcBef>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a:latin typeface="Rockwell" panose="02060603020205020403" pitchFamily="18" charset="0"/>
            </a:endParaRPr>
          </a:p>
        </p:txBody>
      </p:sp>
      <p:sp>
        <p:nvSpPr>
          <p:cNvPr id="6148" name="Line 4">
            <a:extLst>
              <a:ext uri="{FF2B5EF4-FFF2-40B4-BE49-F238E27FC236}">
                <a16:creationId xmlns:a16="http://schemas.microsoft.com/office/drawing/2014/main" id="{C2E1C8D0-80BD-49D7-9A12-B55BD9BCB1E3}"/>
              </a:ext>
            </a:extLst>
          </p:cNvPr>
          <p:cNvSpPr>
            <a:spLocks noChangeShapeType="1"/>
          </p:cNvSpPr>
          <p:nvPr/>
        </p:nvSpPr>
        <p:spPr bwMode="auto">
          <a:xfrm>
            <a:off x="1447800" y="4191000"/>
            <a:ext cx="6096000" cy="1588"/>
          </a:xfrm>
          <a:prstGeom prst="line">
            <a:avLst/>
          </a:prstGeom>
          <a:noFill/>
          <a:ln w="50760">
            <a:solidFill>
              <a:srgbClr val="FF99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nvGrpSpPr>
          <p:cNvPr id="6149" name="Group 5">
            <a:extLst>
              <a:ext uri="{FF2B5EF4-FFF2-40B4-BE49-F238E27FC236}">
                <a16:creationId xmlns:a16="http://schemas.microsoft.com/office/drawing/2014/main" id="{47CA8A38-4E71-40DE-8521-119D32A4E2D1}"/>
              </a:ext>
            </a:extLst>
          </p:cNvPr>
          <p:cNvGrpSpPr>
            <a:grpSpLocks/>
          </p:cNvGrpSpPr>
          <p:nvPr/>
        </p:nvGrpSpPr>
        <p:grpSpPr bwMode="auto">
          <a:xfrm>
            <a:off x="1908175" y="4192588"/>
            <a:ext cx="833438" cy="1371600"/>
            <a:chOff x="1202" y="2641"/>
            <a:chExt cx="525" cy="864"/>
          </a:xfrm>
        </p:grpSpPr>
        <p:sp>
          <p:nvSpPr>
            <p:cNvPr id="6180" name="AutoShape 6">
              <a:extLst>
                <a:ext uri="{FF2B5EF4-FFF2-40B4-BE49-F238E27FC236}">
                  <a16:creationId xmlns:a16="http://schemas.microsoft.com/office/drawing/2014/main" id="{D592E79F-CC5D-464A-ADEB-CFB818C36D7F}"/>
                </a:ext>
              </a:extLst>
            </p:cNvPr>
            <p:cNvSpPr>
              <a:spLocks noChangeArrowheads="1"/>
            </p:cNvSpPr>
            <p:nvPr/>
          </p:nvSpPr>
          <p:spPr bwMode="auto">
            <a:xfrm rot="10800000">
              <a:off x="1204" y="2645"/>
              <a:ext cx="524" cy="862"/>
            </a:xfrm>
            <a:prstGeom prst="roundRect">
              <a:avLst>
                <a:gd name="adj" fmla="val 19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81" name="Freeform 7">
              <a:extLst>
                <a:ext uri="{FF2B5EF4-FFF2-40B4-BE49-F238E27FC236}">
                  <a16:creationId xmlns:a16="http://schemas.microsoft.com/office/drawing/2014/main" id="{E5B6152C-4A80-4DF5-BD7D-E9E1AF409BB7}"/>
                </a:ext>
              </a:extLst>
            </p:cNvPr>
            <p:cNvSpPr>
              <a:spLocks noChangeArrowheads="1"/>
            </p:cNvSpPr>
            <p:nvPr/>
          </p:nvSpPr>
          <p:spPr bwMode="auto">
            <a:xfrm>
              <a:off x="1202" y="2641"/>
              <a:ext cx="525" cy="862"/>
            </a:xfrm>
            <a:custGeom>
              <a:avLst/>
              <a:gdLst>
                <a:gd name="T0" fmla="*/ 0 w 2330"/>
                <a:gd name="T1" fmla="*/ 0 h 3811"/>
                <a:gd name="T2" fmla="*/ 0 w 2330"/>
                <a:gd name="T3" fmla="*/ 0 h 3811"/>
                <a:gd name="T4" fmla="*/ 0 w 2330"/>
                <a:gd name="T5" fmla="*/ 0 h 3811"/>
                <a:gd name="T6" fmla="*/ 0 w 2330"/>
                <a:gd name="T7" fmla="*/ 0 h 3811"/>
                <a:gd name="T8" fmla="*/ 0 w 2330"/>
                <a:gd name="T9" fmla="*/ 0 h 3811"/>
                <a:gd name="T10" fmla="*/ 0 w 2330"/>
                <a:gd name="T11" fmla="*/ 0 h 3811"/>
                <a:gd name="T12" fmla="*/ 0 w 2330"/>
                <a:gd name="T13" fmla="*/ 0 h 3811"/>
                <a:gd name="T14" fmla="*/ 0 w 2330"/>
                <a:gd name="T15" fmla="*/ 0 h 3811"/>
                <a:gd name="T16" fmla="*/ 0 w 2330"/>
                <a:gd name="T17" fmla="*/ 0 h 3811"/>
                <a:gd name="T18" fmla="*/ 0 w 2330"/>
                <a:gd name="T19" fmla="*/ 0 h 3811"/>
                <a:gd name="T20" fmla="*/ 0 w 2330"/>
                <a:gd name="T21" fmla="*/ 0 h 3811"/>
                <a:gd name="T22" fmla="*/ 0 w 2330"/>
                <a:gd name="T23" fmla="*/ 0 h 3811"/>
                <a:gd name="T24" fmla="*/ 0 w 2330"/>
                <a:gd name="T25" fmla="*/ 0 h 3811"/>
                <a:gd name="T26" fmla="*/ 0 w 2330"/>
                <a:gd name="T27" fmla="*/ 0 h 3811"/>
                <a:gd name="T28" fmla="*/ 0 w 2330"/>
                <a:gd name="T29" fmla="*/ 0 h 3811"/>
                <a:gd name="T30" fmla="*/ 0 w 2330"/>
                <a:gd name="T31" fmla="*/ 0 h 3811"/>
                <a:gd name="T32" fmla="*/ 0 w 2330"/>
                <a:gd name="T33" fmla="*/ 0 h 3811"/>
                <a:gd name="T34" fmla="*/ 0 w 2330"/>
                <a:gd name="T35" fmla="*/ 0 h 3811"/>
                <a:gd name="T36" fmla="*/ 0 w 2330"/>
                <a:gd name="T37" fmla="*/ 0 h 3811"/>
                <a:gd name="T38" fmla="*/ 0 w 2330"/>
                <a:gd name="T39" fmla="*/ 0 h 3811"/>
                <a:gd name="T40" fmla="*/ 0 w 2330"/>
                <a:gd name="T41" fmla="*/ 0 h 3811"/>
                <a:gd name="T42" fmla="*/ 0 w 2330"/>
                <a:gd name="T43" fmla="*/ 0 h 3811"/>
                <a:gd name="T44" fmla="*/ 0 w 2330"/>
                <a:gd name="T45" fmla="*/ 0 h 3811"/>
                <a:gd name="T46" fmla="*/ 0 w 2330"/>
                <a:gd name="T47" fmla="*/ 0 h 3811"/>
                <a:gd name="T48" fmla="*/ 0 w 2330"/>
                <a:gd name="T49" fmla="*/ 0 h 3811"/>
                <a:gd name="T50" fmla="*/ 0 w 2330"/>
                <a:gd name="T51" fmla="*/ 0 h 3811"/>
                <a:gd name="T52" fmla="*/ 0 w 2330"/>
                <a:gd name="T53" fmla="*/ 0 h 3811"/>
                <a:gd name="T54" fmla="*/ 0 w 2330"/>
                <a:gd name="T55" fmla="*/ 0 h 3811"/>
                <a:gd name="T56" fmla="*/ 0 w 2330"/>
                <a:gd name="T57" fmla="*/ 0 h 3811"/>
                <a:gd name="T58" fmla="*/ 0 w 2330"/>
                <a:gd name="T59" fmla="*/ 0 h 3811"/>
                <a:gd name="T60" fmla="*/ 0 w 2330"/>
                <a:gd name="T61" fmla="*/ 0 h 381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330"/>
                <a:gd name="T94" fmla="*/ 0 h 3811"/>
                <a:gd name="T95" fmla="*/ 2330 w 2330"/>
                <a:gd name="T96" fmla="*/ 3811 h 381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330" h="3811">
                  <a:moveTo>
                    <a:pt x="0" y="3810"/>
                  </a:moveTo>
                  <a:lnTo>
                    <a:pt x="122" y="3805"/>
                  </a:lnTo>
                  <a:lnTo>
                    <a:pt x="243" y="3789"/>
                  </a:lnTo>
                  <a:lnTo>
                    <a:pt x="364" y="3763"/>
                  </a:lnTo>
                  <a:lnTo>
                    <a:pt x="484" y="3727"/>
                  </a:lnTo>
                  <a:lnTo>
                    <a:pt x="603" y="3680"/>
                  </a:lnTo>
                  <a:lnTo>
                    <a:pt x="720" y="3624"/>
                  </a:lnTo>
                  <a:lnTo>
                    <a:pt x="835" y="3557"/>
                  </a:lnTo>
                  <a:lnTo>
                    <a:pt x="947" y="3481"/>
                  </a:lnTo>
                  <a:lnTo>
                    <a:pt x="1057" y="3395"/>
                  </a:lnTo>
                  <a:lnTo>
                    <a:pt x="1164" y="3300"/>
                  </a:lnTo>
                  <a:lnTo>
                    <a:pt x="1268" y="3195"/>
                  </a:lnTo>
                  <a:lnTo>
                    <a:pt x="1369" y="3082"/>
                  </a:lnTo>
                  <a:lnTo>
                    <a:pt x="1466" y="2961"/>
                  </a:lnTo>
                  <a:lnTo>
                    <a:pt x="1558" y="2831"/>
                  </a:lnTo>
                  <a:lnTo>
                    <a:pt x="1647" y="2694"/>
                  </a:lnTo>
                  <a:lnTo>
                    <a:pt x="1731" y="2549"/>
                  </a:lnTo>
                  <a:lnTo>
                    <a:pt x="1810" y="2398"/>
                  </a:lnTo>
                  <a:lnTo>
                    <a:pt x="1884" y="2239"/>
                  </a:lnTo>
                  <a:lnTo>
                    <a:pt x="1953" y="2075"/>
                  </a:lnTo>
                  <a:lnTo>
                    <a:pt x="2017" y="1905"/>
                  </a:lnTo>
                  <a:lnTo>
                    <a:pt x="2075" y="1730"/>
                  </a:lnTo>
                  <a:lnTo>
                    <a:pt x="2128" y="1550"/>
                  </a:lnTo>
                  <a:lnTo>
                    <a:pt x="2174" y="1365"/>
                  </a:lnTo>
                  <a:lnTo>
                    <a:pt x="2215" y="1177"/>
                  </a:lnTo>
                  <a:lnTo>
                    <a:pt x="2250" y="986"/>
                  </a:lnTo>
                  <a:lnTo>
                    <a:pt x="2278" y="792"/>
                  </a:lnTo>
                  <a:lnTo>
                    <a:pt x="2300" y="596"/>
                  </a:lnTo>
                  <a:lnTo>
                    <a:pt x="2316" y="398"/>
                  </a:lnTo>
                  <a:lnTo>
                    <a:pt x="2326" y="199"/>
                  </a:lnTo>
                  <a:lnTo>
                    <a:pt x="2329" y="0"/>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6150" name="Group 8">
            <a:extLst>
              <a:ext uri="{FF2B5EF4-FFF2-40B4-BE49-F238E27FC236}">
                <a16:creationId xmlns:a16="http://schemas.microsoft.com/office/drawing/2014/main" id="{1A5831B1-A7BC-4F7E-B5A8-7E7BD50769DD}"/>
              </a:ext>
            </a:extLst>
          </p:cNvPr>
          <p:cNvGrpSpPr>
            <a:grpSpLocks/>
          </p:cNvGrpSpPr>
          <p:nvPr/>
        </p:nvGrpSpPr>
        <p:grpSpPr bwMode="auto">
          <a:xfrm>
            <a:off x="2728913" y="2698750"/>
            <a:ext cx="1598612" cy="1524000"/>
            <a:chOff x="1728" y="1728"/>
            <a:chExt cx="1007" cy="960"/>
          </a:xfrm>
        </p:grpSpPr>
        <p:grpSp>
          <p:nvGrpSpPr>
            <p:cNvPr id="6174" name="Group 9">
              <a:extLst>
                <a:ext uri="{FF2B5EF4-FFF2-40B4-BE49-F238E27FC236}">
                  <a16:creationId xmlns:a16="http://schemas.microsoft.com/office/drawing/2014/main" id="{0B5A8CA5-35C0-4CB0-885D-2994B2CD904B}"/>
                </a:ext>
              </a:extLst>
            </p:cNvPr>
            <p:cNvGrpSpPr>
              <a:grpSpLocks/>
            </p:cNvGrpSpPr>
            <p:nvPr/>
          </p:nvGrpSpPr>
          <p:grpSpPr bwMode="auto">
            <a:xfrm>
              <a:off x="1728" y="1728"/>
              <a:ext cx="480" cy="958"/>
              <a:chOff x="1728" y="1728"/>
              <a:chExt cx="480" cy="958"/>
            </a:xfrm>
          </p:grpSpPr>
          <p:sp>
            <p:nvSpPr>
              <p:cNvPr id="6178" name="AutoShape 10">
                <a:extLst>
                  <a:ext uri="{FF2B5EF4-FFF2-40B4-BE49-F238E27FC236}">
                    <a16:creationId xmlns:a16="http://schemas.microsoft.com/office/drawing/2014/main" id="{AFD9B266-0346-4F45-86C6-042769E8A231}"/>
                  </a:ext>
                </a:extLst>
              </p:cNvPr>
              <p:cNvSpPr>
                <a:spLocks noChangeArrowheads="1"/>
              </p:cNvSpPr>
              <p:nvPr/>
            </p:nvSpPr>
            <p:spPr bwMode="auto">
              <a:xfrm rot="10800000">
                <a:off x="1731" y="1732"/>
                <a:ext cx="479" cy="952"/>
              </a:xfrm>
              <a:prstGeom prst="roundRect">
                <a:avLst>
                  <a:gd name="adj" fmla="val 20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79" name="Freeform 11">
                <a:extLst>
                  <a:ext uri="{FF2B5EF4-FFF2-40B4-BE49-F238E27FC236}">
                    <a16:creationId xmlns:a16="http://schemas.microsoft.com/office/drawing/2014/main" id="{D239F046-79A7-4B29-A79B-0180608706BF}"/>
                  </a:ext>
                </a:extLst>
              </p:cNvPr>
              <p:cNvSpPr>
                <a:spLocks noChangeArrowheads="1"/>
              </p:cNvSpPr>
              <p:nvPr/>
            </p:nvSpPr>
            <p:spPr bwMode="auto">
              <a:xfrm>
                <a:off x="1728" y="1728"/>
                <a:ext cx="474" cy="959"/>
              </a:xfrm>
              <a:custGeom>
                <a:avLst/>
                <a:gdLst>
                  <a:gd name="T0" fmla="*/ 0 w 2096"/>
                  <a:gd name="T1" fmla="*/ 0 h 4264"/>
                  <a:gd name="T2" fmla="*/ 0 w 2096"/>
                  <a:gd name="T3" fmla="*/ 0 h 4264"/>
                  <a:gd name="T4" fmla="*/ 0 w 2096"/>
                  <a:gd name="T5" fmla="*/ 0 h 4264"/>
                  <a:gd name="T6" fmla="*/ 0 w 2096"/>
                  <a:gd name="T7" fmla="*/ 0 h 4264"/>
                  <a:gd name="T8" fmla="*/ 0 w 2096"/>
                  <a:gd name="T9" fmla="*/ 0 h 4264"/>
                  <a:gd name="T10" fmla="*/ 0 w 2096"/>
                  <a:gd name="T11" fmla="*/ 0 h 4264"/>
                  <a:gd name="T12" fmla="*/ 0 w 2096"/>
                  <a:gd name="T13" fmla="*/ 0 h 4264"/>
                  <a:gd name="T14" fmla="*/ 0 w 2096"/>
                  <a:gd name="T15" fmla="*/ 0 h 4264"/>
                  <a:gd name="T16" fmla="*/ 0 w 2096"/>
                  <a:gd name="T17" fmla="*/ 0 h 4264"/>
                  <a:gd name="T18" fmla="*/ 0 w 2096"/>
                  <a:gd name="T19" fmla="*/ 0 h 4264"/>
                  <a:gd name="T20" fmla="*/ 0 w 2096"/>
                  <a:gd name="T21" fmla="*/ 0 h 4264"/>
                  <a:gd name="T22" fmla="*/ 0 w 2096"/>
                  <a:gd name="T23" fmla="*/ 0 h 4264"/>
                  <a:gd name="T24" fmla="*/ 0 w 2096"/>
                  <a:gd name="T25" fmla="*/ 0 h 4264"/>
                  <a:gd name="T26" fmla="*/ 0 w 2096"/>
                  <a:gd name="T27" fmla="*/ 0 h 4264"/>
                  <a:gd name="T28" fmla="*/ 0 w 2096"/>
                  <a:gd name="T29" fmla="*/ 0 h 4264"/>
                  <a:gd name="T30" fmla="*/ 0 w 2096"/>
                  <a:gd name="T31" fmla="*/ 0 h 4264"/>
                  <a:gd name="T32" fmla="*/ 0 w 2096"/>
                  <a:gd name="T33" fmla="*/ 0 h 4264"/>
                  <a:gd name="T34" fmla="*/ 0 w 2096"/>
                  <a:gd name="T35" fmla="*/ 0 h 4264"/>
                  <a:gd name="T36" fmla="*/ 0 w 2096"/>
                  <a:gd name="T37" fmla="*/ 0 h 4264"/>
                  <a:gd name="T38" fmla="*/ 0 w 2096"/>
                  <a:gd name="T39" fmla="*/ 0 h 4264"/>
                  <a:gd name="T40" fmla="*/ 0 w 2096"/>
                  <a:gd name="T41" fmla="*/ 0 h 4264"/>
                  <a:gd name="T42" fmla="*/ 0 w 2096"/>
                  <a:gd name="T43" fmla="*/ 0 h 4264"/>
                  <a:gd name="T44" fmla="*/ 0 w 2096"/>
                  <a:gd name="T45" fmla="*/ 0 h 4264"/>
                  <a:gd name="T46" fmla="*/ 0 w 2096"/>
                  <a:gd name="T47" fmla="*/ 0 h 4264"/>
                  <a:gd name="T48" fmla="*/ 0 w 2096"/>
                  <a:gd name="T49" fmla="*/ 0 h 4264"/>
                  <a:gd name="T50" fmla="*/ 0 w 2096"/>
                  <a:gd name="T51" fmla="*/ 0 h 4264"/>
                  <a:gd name="T52" fmla="*/ 0 w 2096"/>
                  <a:gd name="T53" fmla="*/ 0 h 4264"/>
                  <a:gd name="T54" fmla="*/ 0 w 2096"/>
                  <a:gd name="T55" fmla="*/ 0 h 4264"/>
                  <a:gd name="T56" fmla="*/ 0 w 2096"/>
                  <a:gd name="T57" fmla="*/ 0 h 4264"/>
                  <a:gd name="T58" fmla="*/ 0 w 2096"/>
                  <a:gd name="T59" fmla="*/ 0 h 4264"/>
                  <a:gd name="T60" fmla="*/ 0 w 2096"/>
                  <a:gd name="T61" fmla="*/ 0 h 426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096"/>
                  <a:gd name="T94" fmla="*/ 0 h 4264"/>
                  <a:gd name="T95" fmla="*/ 2096 w 2096"/>
                  <a:gd name="T96" fmla="*/ 4264 h 426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096" h="4264">
                    <a:moveTo>
                      <a:pt x="2095" y="0"/>
                    </a:moveTo>
                    <a:lnTo>
                      <a:pt x="1985" y="8"/>
                    </a:lnTo>
                    <a:lnTo>
                      <a:pt x="1875" y="28"/>
                    </a:lnTo>
                    <a:lnTo>
                      <a:pt x="1766" y="59"/>
                    </a:lnTo>
                    <a:lnTo>
                      <a:pt x="1658" y="101"/>
                    </a:lnTo>
                    <a:lnTo>
                      <a:pt x="1551" y="155"/>
                    </a:lnTo>
                    <a:lnTo>
                      <a:pt x="1446" y="219"/>
                    </a:lnTo>
                    <a:lnTo>
                      <a:pt x="1343" y="295"/>
                    </a:lnTo>
                    <a:lnTo>
                      <a:pt x="1241" y="381"/>
                    </a:lnTo>
                    <a:lnTo>
                      <a:pt x="1142" y="478"/>
                    </a:lnTo>
                    <a:lnTo>
                      <a:pt x="1046" y="585"/>
                    </a:lnTo>
                    <a:lnTo>
                      <a:pt x="952" y="703"/>
                    </a:lnTo>
                    <a:lnTo>
                      <a:pt x="862" y="829"/>
                    </a:lnTo>
                    <a:lnTo>
                      <a:pt x="775" y="965"/>
                    </a:lnTo>
                    <a:lnTo>
                      <a:pt x="692" y="1110"/>
                    </a:lnTo>
                    <a:lnTo>
                      <a:pt x="612" y="1264"/>
                    </a:lnTo>
                    <a:lnTo>
                      <a:pt x="537" y="1425"/>
                    </a:lnTo>
                    <a:lnTo>
                      <a:pt x="466" y="1595"/>
                    </a:lnTo>
                    <a:lnTo>
                      <a:pt x="399" y="1771"/>
                    </a:lnTo>
                    <a:lnTo>
                      <a:pt x="337" y="1954"/>
                    </a:lnTo>
                    <a:lnTo>
                      <a:pt x="280" y="2144"/>
                    </a:lnTo>
                    <a:lnTo>
                      <a:pt x="228" y="2339"/>
                    </a:lnTo>
                    <a:lnTo>
                      <a:pt x="181" y="2539"/>
                    </a:lnTo>
                    <a:lnTo>
                      <a:pt x="139" y="2745"/>
                    </a:lnTo>
                    <a:lnTo>
                      <a:pt x="102" y="2954"/>
                    </a:lnTo>
                    <a:lnTo>
                      <a:pt x="71" y="3167"/>
                    </a:lnTo>
                    <a:lnTo>
                      <a:pt x="46" y="3382"/>
                    </a:lnTo>
                    <a:lnTo>
                      <a:pt x="26" y="3600"/>
                    </a:lnTo>
                    <a:lnTo>
                      <a:pt x="11" y="3820"/>
                    </a:lnTo>
                    <a:lnTo>
                      <a:pt x="3" y="4041"/>
                    </a:lnTo>
                    <a:lnTo>
                      <a:pt x="0" y="4263"/>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6175" name="Group 12">
              <a:extLst>
                <a:ext uri="{FF2B5EF4-FFF2-40B4-BE49-F238E27FC236}">
                  <a16:creationId xmlns:a16="http://schemas.microsoft.com/office/drawing/2014/main" id="{F2ED6883-7E47-4FD6-8AB4-315B03EFBEE3}"/>
                </a:ext>
              </a:extLst>
            </p:cNvPr>
            <p:cNvGrpSpPr>
              <a:grpSpLocks/>
            </p:cNvGrpSpPr>
            <p:nvPr/>
          </p:nvGrpSpPr>
          <p:grpSpPr bwMode="auto">
            <a:xfrm>
              <a:off x="2209" y="1728"/>
              <a:ext cx="526" cy="960"/>
              <a:chOff x="2209" y="1728"/>
              <a:chExt cx="526" cy="960"/>
            </a:xfrm>
          </p:grpSpPr>
          <p:sp>
            <p:nvSpPr>
              <p:cNvPr id="6176" name="AutoShape 13">
                <a:extLst>
                  <a:ext uri="{FF2B5EF4-FFF2-40B4-BE49-F238E27FC236}">
                    <a16:creationId xmlns:a16="http://schemas.microsoft.com/office/drawing/2014/main" id="{9A9CA154-6357-4023-A665-CAB6EA5D285E}"/>
                  </a:ext>
                </a:extLst>
              </p:cNvPr>
              <p:cNvSpPr>
                <a:spLocks noChangeArrowheads="1"/>
              </p:cNvSpPr>
              <p:nvPr/>
            </p:nvSpPr>
            <p:spPr bwMode="auto">
              <a:xfrm rot="10800000">
                <a:off x="2214" y="1732"/>
                <a:ext cx="522" cy="958"/>
              </a:xfrm>
              <a:prstGeom prst="roundRect">
                <a:avLst>
                  <a:gd name="adj" fmla="val 185"/>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77" name="Freeform 14">
                <a:extLst>
                  <a:ext uri="{FF2B5EF4-FFF2-40B4-BE49-F238E27FC236}">
                    <a16:creationId xmlns:a16="http://schemas.microsoft.com/office/drawing/2014/main" id="{CC365501-ACF4-45F9-BC75-CE207A206B19}"/>
                  </a:ext>
                </a:extLst>
              </p:cNvPr>
              <p:cNvSpPr>
                <a:spLocks noChangeArrowheads="1"/>
              </p:cNvSpPr>
              <p:nvPr/>
            </p:nvSpPr>
            <p:spPr bwMode="auto">
              <a:xfrm>
                <a:off x="2209" y="1728"/>
                <a:ext cx="527" cy="953"/>
              </a:xfrm>
              <a:custGeom>
                <a:avLst/>
                <a:gdLst>
                  <a:gd name="T0" fmla="*/ 0 w 2351"/>
                  <a:gd name="T1" fmla="*/ 0 h 4213"/>
                  <a:gd name="T2" fmla="*/ 0 w 2351"/>
                  <a:gd name="T3" fmla="*/ 0 h 4213"/>
                  <a:gd name="T4" fmla="*/ 0 w 2351"/>
                  <a:gd name="T5" fmla="*/ 0 h 4213"/>
                  <a:gd name="T6" fmla="*/ 0 w 2351"/>
                  <a:gd name="T7" fmla="*/ 0 h 4213"/>
                  <a:gd name="T8" fmla="*/ 0 w 2351"/>
                  <a:gd name="T9" fmla="*/ 0 h 4213"/>
                  <a:gd name="T10" fmla="*/ 0 w 2351"/>
                  <a:gd name="T11" fmla="*/ 0 h 4213"/>
                  <a:gd name="T12" fmla="*/ 0 w 2351"/>
                  <a:gd name="T13" fmla="*/ 0 h 4213"/>
                  <a:gd name="T14" fmla="*/ 0 w 2351"/>
                  <a:gd name="T15" fmla="*/ 0 h 4213"/>
                  <a:gd name="T16" fmla="*/ 0 w 2351"/>
                  <a:gd name="T17" fmla="*/ 0 h 4213"/>
                  <a:gd name="T18" fmla="*/ 0 w 2351"/>
                  <a:gd name="T19" fmla="*/ 0 h 4213"/>
                  <a:gd name="T20" fmla="*/ 0 w 2351"/>
                  <a:gd name="T21" fmla="*/ 0 h 4213"/>
                  <a:gd name="T22" fmla="*/ 0 w 2351"/>
                  <a:gd name="T23" fmla="*/ 0 h 4213"/>
                  <a:gd name="T24" fmla="*/ 0 w 2351"/>
                  <a:gd name="T25" fmla="*/ 0 h 4213"/>
                  <a:gd name="T26" fmla="*/ 0 w 2351"/>
                  <a:gd name="T27" fmla="*/ 0 h 4213"/>
                  <a:gd name="T28" fmla="*/ 0 w 2351"/>
                  <a:gd name="T29" fmla="*/ 0 h 4213"/>
                  <a:gd name="T30" fmla="*/ 0 w 2351"/>
                  <a:gd name="T31" fmla="*/ 0 h 4213"/>
                  <a:gd name="T32" fmla="*/ 0 w 2351"/>
                  <a:gd name="T33" fmla="*/ 0 h 4213"/>
                  <a:gd name="T34" fmla="*/ 0 w 2351"/>
                  <a:gd name="T35" fmla="*/ 0 h 4213"/>
                  <a:gd name="T36" fmla="*/ 0 w 2351"/>
                  <a:gd name="T37" fmla="*/ 0 h 4213"/>
                  <a:gd name="T38" fmla="*/ 0 w 2351"/>
                  <a:gd name="T39" fmla="*/ 0 h 4213"/>
                  <a:gd name="T40" fmla="*/ 0 w 2351"/>
                  <a:gd name="T41" fmla="*/ 0 h 4213"/>
                  <a:gd name="T42" fmla="*/ 0 w 2351"/>
                  <a:gd name="T43" fmla="*/ 0 h 4213"/>
                  <a:gd name="T44" fmla="*/ 0 w 2351"/>
                  <a:gd name="T45" fmla="*/ 0 h 4213"/>
                  <a:gd name="T46" fmla="*/ 0 w 2351"/>
                  <a:gd name="T47" fmla="*/ 0 h 4213"/>
                  <a:gd name="T48" fmla="*/ 0 w 2351"/>
                  <a:gd name="T49" fmla="*/ 0 h 4213"/>
                  <a:gd name="T50" fmla="*/ 0 w 2351"/>
                  <a:gd name="T51" fmla="*/ 0 h 4213"/>
                  <a:gd name="T52" fmla="*/ 0 w 2351"/>
                  <a:gd name="T53" fmla="*/ 0 h 4213"/>
                  <a:gd name="T54" fmla="*/ 0 w 2351"/>
                  <a:gd name="T55" fmla="*/ 0 h 4213"/>
                  <a:gd name="T56" fmla="*/ 0 w 2351"/>
                  <a:gd name="T57" fmla="*/ 0 h 4213"/>
                  <a:gd name="T58" fmla="*/ 0 w 2351"/>
                  <a:gd name="T59" fmla="*/ 0 h 4213"/>
                  <a:gd name="T60" fmla="*/ 0 w 2351"/>
                  <a:gd name="T61" fmla="*/ 0 h 421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351"/>
                  <a:gd name="T94" fmla="*/ 0 h 4213"/>
                  <a:gd name="T95" fmla="*/ 2351 w 2351"/>
                  <a:gd name="T96" fmla="*/ 4213 h 421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351" h="4213">
                    <a:moveTo>
                      <a:pt x="2350" y="4212"/>
                    </a:moveTo>
                    <a:lnTo>
                      <a:pt x="2345" y="3989"/>
                    </a:lnTo>
                    <a:lnTo>
                      <a:pt x="2335" y="3767"/>
                    </a:lnTo>
                    <a:lnTo>
                      <a:pt x="2318" y="3547"/>
                    </a:lnTo>
                    <a:lnTo>
                      <a:pt x="2294" y="3328"/>
                    </a:lnTo>
                    <a:lnTo>
                      <a:pt x="2264" y="3112"/>
                    </a:lnTo>
                    <a:lnTo>
                      <a:pt x="2229" y="2899"/>
                    </a:lnTo>
                    <a:lnTo>
                      <a:pt x="2187" y="2690"/>
                    </a:lnTo>
                    <a:lnTo>
                      <a:pt x="2139" y="2485"/>
                    </a:lnTo>
                    <a:lnTo>
                      <a:pt x="2086" y="2285"/>
                    </a:lnTo>
                    <a:lnTo>
                      <a:pt x="2026" y="2090"/>
                    </a:lnTo>
                    <a:lnTo>
                      <a:pt x="1962" y="1902"/>
                    </a:lnTo>
                    <a:lnTo>
                      <a:pt x="1892" y="1719"/>
                    </a:lnTo>
                    <a:lnTo>
                      <a:pt x="1817" y="1544"/>
                    </a:lnTo>
                    <a:lnTo>
                      <a:pt x="1737" y="1376"/>
                    </a:lnTo>
                    <a:lnTo>
                      <a:pt x="1652" y="1216"/>
                    </a:lnTo>
                    <a:lnTo>
                      <a:pt x="1563" y="1064"/>
                    </a:lnTo>
                    <a:lnTo>
                      <a:pt x="1469" y="922"/>
                    </a:lnTo>
                    <a:lnTo>
                      <a:pt x="1372" y="788"/>
                    </a:lnTo>
                    <a:lnTo>
                      <a:pt x="1271" y="663"/>
                    </a:lnTo>
                    <a:lnTo>
                      <a:pt x="1166" y="549"/>
                    </a:lnTo>
                    <a:lnTo>
                      <a:pt x="1059" y="445"/>
                    </a:lnTo>
                    <a:lnTo>
                      <a:pt x="948" y="351"/>
                    </a:lnTo>
                    <a:lnTo>
                      <a:pt x="835" y="268"/>
                    </a:lnTo>
                    <a:lnTo>
                      <a:pt x="720" y="195"/>
                    </a:lnTo>
                    <a:lnTo>
                      <a:pt x="603" y="134"/>
                    </a:lnTo>
                    <a:lnTo>
                      <a:pt x="484" y="84"/>
                    </a:lnTo>
                    <a:lnTo>
                      <a:pt x="364" y="46"/>
                    </a:lnTo>
                    <a:lnTo>
                      <a:pt x="243" y="19"/>
                    </a:lnTo>
                    <a:lnTo>
                      <a:pt x="122" y="4"/>
                    </a:lnTo>
                    <a:lnTo>
                      <a:pt x="0" y="0"/>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6151" name="Group 15">
            <a:extLst>
              <a:ext uri="{FF2B5EF4-FFF2-40B4-BE49-F238E27FC236}">
                <a16:creationId xmlns:a16="http://schemas.microsoft.com/office/drawing/2014/main" id="{39660664-FED9-4568-9B29-A169CB5835DC}"/>
              </a:ext>
            </a:extLst>
          </p:cNvPr>
          <p:cNvGrpSpPr>
            <a:grpSpLocks/>
          </p:cNvGrpSpPr>
          <p:nvPr/>
        </p:nvGrpSpPr>
        <p:grpSpPr bwMode="auto">
          <a:xfrm>
            <a:off x="4344988" y="4191000"/>
            <a:ext cx="1595437" cy="1368425"/>
            <a:chOff x="2737" y="2640"/>
            <a:chExt cx="1005" cy="862"/>
          </a:xfrm>
        </p:grpSpPr>
        <p:grpSp>
          <p:nvGrpSpPr>
            <p:cNvPr id="6168" name="Group 16">
              <a:extLst>
                <a:ext uri="{FF2B5EF4-FFF2-40B4-BE49-F238E27FC236}">
                  <a16:creationId xmlns:a16="http://schemas.microsoft.com/office/drawing/2014/main" id="{8110D4B8-F7FA-4526-8E15-E2B538E3B80A}"/>
                </a:ext>
              </a:extLst>
            </p:cNvPr>
            <p:cNvGrpSpPr>
              <a:grpSpLocks/>
            </p:cNvGrpSpPr>
            <p:nvPr/>
          </p:nvGrpSpPr>
          <p:grpSpPr bwMode="auto">
            <a:xfrm>
              <a:off x="2737" y="2640"/>
              <a:ext cx="478" cy="862"/>
              <a:chOff x="2737" y="2640"/>
              <a:chExt cx="478" cy="862"/>
            </a:xfrm>
          </p:grpSpPr>
          <p:sp>
            <p:nvSpPr>
              <p:cNvPr id="6172" name="AutoShape 17">
                <a:extLst>
                  <a:ext uri="{FF2B5EF4-FFF2-40B4-BE49-F238E27FC236}">
                    <a16:creationId xmlns:a16="http://schemas.microsoft.com/office/drawing/2014/main" id="{A8BD6BF3-572C-4A4F-BC9C-75005529234D}"/>
                  </a:ext>
                </a:extLst>
              </p:cNvPr>
              <p:cNvSpPr>
                <a:spLocks noChangeArrowheads="1"/>
              </p:cNvSpPr>
              <p:nvPr/>
            </p:nvSpPr>
            <p:spPr bwMode="auto">
              <a:xfrm>
                <a:off x="2737" y="2645"/>
                <a:ext cx="479" cy="858"/>
              </a:xfrm>
              <a:prstGeom prst="roundRect">
                <a:avLst>
                  <a:gd name="adj" fmla="val 20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73" name="Freeform 18">
                <a:extLst>
                  <a:ext uri="{FF2B5EF4-FFF2-40B4-BE49-F238E27FC236}">
                    <a16:creationId xmlns:a16="http://schemas.microsoft.com/office/drawing/2014/main" id="{6419C7D1-6704-4210-B2E9-63C5523A222E}"/>
                  </a:ext>
                </a:extLst>
              </p:cNvPr>
              <p:cNvSpPr>
                <a:spLocks noChangeArrowheads="1"/>
              </p:cNvSpPr>
              <p:nvPr/>
            </p:nvSpPr>
            <p:spPr bwMode="auto">
              <a:xfrm>
                <a:off x="2737" y="2640"/>
                <a:ext cx="479" cy="863"/>
              </a:xfrm>
              <a:custGeom>
                <a:avLst/>
                <a:gdLst>
                  <a:gd name="T0" fmla="*/ 0 w 2118"/>
                  <a:gd name="T1" fmla="*/ 0 h 3832"/>
                  <a:gd name="T2" fmla="*/ 0 w 2118"/>
                  <a:gd name="T3" fmla="*/ 0 h 3832"/>
                  <a:gd name="T4" fmla="*/ 0 w 2118"/>
                  <a:gd name="T5" fmla="*/ 0 h 3832"/>
                  <a:gd name="T6" fmla="*/ 0 w 2118"/>
                  <a:gd name="T7" fmla="*/ 0 h 3832"/>
                  <a:gd name="T8" fmla="*/ 0 w 2118"/>
                  <a:gd name="T9" fmla="*/ 0 h 3832"/>
                  <a:gd name="T10" fmla="*/ 0 w 2118"/>
                  <a:gd name="T11" fmla="*/ 0 h 3832"/>
                  <a:gd name="T12" fmla="*/ 0 w 2118"/>
                  <a:gd name="T13" fmla="*/ 0 h 3832"/>
                  <a:gd name="T14" fmla="*/ 0 w 2118"/>
                  <a:gd name="T15" fmla="*/ 0 h 3832"/>
                  <a:gd name="T16" fmla="*/ 0 w 2118"/>
                  <a:gd name="T17" fmla="*/ 0 h 3832"/>
                  <a:gd name="T18" fmla="*/ 0 w 2118"/>
                  <a:gd name="T19" fmla="*/ 0 h 3832"/>
                  <a:gd name="T20" fmla="*/ 0 w 2118"/>
                  <a:gd name="T21" fmla="*/ 0 h 3832"/>
                  <a:gd name="T22" fmla="*/ 0 w 2118"/>
                  <a:gd name="T23" fmla="*/ 0 h 3832"/>
                  <a:gd name="T24" fmla="*/ 0 w 2118"/>
                  <a:gd name="T25" fmla="*/ 0 h 3832"/>
                  <a:gd name="T26" fmla="*/ 0 w 2118"/>
                  <a:gd name="T27" fmla="*/ 0 h 3832"/>
                  <a:gd name="T28" fmla="*/ 0 w 2118"/>
                  <a:gd name="T29" fmla="*/ 0 h 3832"/>
                  <a:gd name="T30" fmla="*/ 0 w 2118"/>
                  <a:gd name="T31" fmla="*/ 0 h 3832"/>
                  <a:gd name="T32" fmla="*/ 0 w 2118"/>
                  <a:gd name="T33" fmla="*/ 0 h 3832"/>
                  <a:gd name="T34" fmla="*/ 0 w 2118"/>
                  <a:gd name="T35" fmla="*/ 0 h 3832"/>
                  <a:gd name="T36" fmla="*/ 0 w 2118"/>
                  <a:gd name="T37" fmla="*/ 0 h 3832"/>
                  <a:gd name="T38" fmla="*/ 0 w 2118"/>
                  <a:gd name="T39" fmla="*/ 0 h 3832"/>
                  <a:gd name="T40" fmla="*/ 0 w 2118"/>
                  <a:gd name="T41" fmla="*/ 0 h 3832"/>
                  <a:gd name="T42" fmla="*/ 0 w 2118"/>
                  <a:gd name="T43" fmla="*/ 0 h 3832"/>
                  <a:gd name="T44" fmla="*/ 0 w 2118"/>
                  <a:gd name="T45" fmla="*/ 0 h 3832"/>
                  <a:gd name="T46" fmla="*/ 0 w 2118"/>
                  <a:gd name="T47" fmla="*/ 0 h 3832"/>
                  <a:gd name="T48" fmla="*/ 0 w 2118"/>
                  <a:gd name="T49" fmla="*/ 0 h 3832"/>
                  <a:gd name="T50" fmla="*/ 0 w 2118"/>
                  <a:gd name="T51" fmla="*/ 0 h 3832"/>
                  <a:gd name="T52" fmla="*/ 0 w 2118"/>
                  <a:gd name="T53" fmla="*/ 0 h 3832"/>
                  <a:gd name="T54" fmla="*/ 0 w 2118"/>
                  <a:gd name="T55" fmla="*/ 0 h 3832"/>
                  <a:gd name="T56" fmla="*/ 0 w 2118"/>
                  <a:gd name="T57" fmla="*/ 0 h 3832"/>
                  <a:gd name="T58" fmla="*/ 0 w 2118"/>
                  <a:gd name="T59" fmla="*/ 0 h 3832"/>
                  <a:gd name="T60" fmla="*/ 0 w 2118"/>
                  <a:gd name="T61" fmla="*/ 0 h 383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118"/>
                  <a:gd name="T94" fmla="*/ 0 h 3832"/>
                  <a:gd name="T95" fmla="*/ 2118 w 2118"/>
                  <a:gd name="T96" fmla="*/ 3832 h 383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118" h="3832">
                    <a:moveTo>
                      <a:pt x="0" y="0"/>
                    </a:moveTo>
                    <a:lnTo>
                      <a:pt x="3" y="200"/>
                    </a:lnTo>
                    <a:lnTo>
                      <a:pt x="12" y="400"/>
                    </a:lnTo>
                    <a:lnTo>
                      <a:pt x="26" y="599"/>
                    </a:lnTo>
                    <a:lnTo>
                      <a:pt x="46" y="797"/>
                    </a:lnTo>
                    <a:lnTo>
                      <a:pt x="72" y="992"/>
                    </a:lnTo>
                    <a:lnTo>
                      <a:pt x="104" y="1184"/>
                    </a:lnTo>
                    <a:lnTo>
                      <a:pt x="141" y="1373"/>
                    </a:lnTo>
                    <a:lnTo>
                      <a:pt x="183" y="1558"/>
                    </a:lnTo>
                    <a:lnTo>
                      <a:pt x="231" y="1739"/>
                    </a:lnTo>
                    <a:lnTo>
                      <a:pt x="284" y="1916"/>
                    </a:lnTo>
                    <a:lnTo>
                      <a:pt x="342" y="2087"/>
                    </a:lnTo>
                    <a:lnTo>
                      <a:pt x="404" y="2252"/>
                    </a:lnTo>
                    <a:lnTo>
                      <a:pt x="472" y="2411"/>
                    </a:lnTo>
                    <a:lnTo>
                      <a:pt x="544" y="2563"/>
                    </a:lnTo>
                    <a:lnTo>
                      <a:pt x="620" y="2709"/>
                    </a:lnTo>
                    <a:lnTo>
                      <a:pt x="700" y="2847"/>
                    </a:lnTo>
                    <a:lnTo>
                      <a:pt x="785" y="2977"/>
                    </a:lnTo>
                    <a:lnTo>
                      <a:pt x="873" y="3099"/>
                    </a:lnTo>
                    <a:lnTo>
                      <a:pt x="964" y="3213"/>
                    </a:lnTo>
                    <a:lnTo>
                      <a:pt x="1059" y="3318"/>
                    </a:lnTo>
                    <a:lnTo>
                      <a:pt x="1156" y="3413"/>
                    </a:lnTo>
                    <a:lnTo>
                      <a:pt x="1256" y="3500"/>
                    </a:lnTo>
                    <a:lnTo>
                      <a:pt x="1358" y="3577"/>
                    </a:lnTo>
                    <a:lnTo>
                      <a:pt x="1463" y="3643"/>
                    </a:lnTo>
                    <a:lnTo>
                      <a:pt x="1569" y="3700"/>
                    </a:lnTo>
                    <a:lnTo>
                      <a:pt x="1677" y="3747"/>
                    </a:lnTo>
                    <a:lnTo>
                      <a:pt x="1786" y="3784"/>
                    </a:lnTo>
                    <a:lnTo>
                      <a:pt x="1896" y="3810"/>
                    </a:lnTo>
                    <a:lnTo>
                      <a:pt x="2006" y="3826"/>
                    </a:lnTo>
                    <a:lnTo>
                      <a:pt x="2117" y="3831"/>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6169" name="Group 19">
              <a:extLst>
                <a:ext uri="{FF2B5EF4-FFF2-40B4-BE49-F238E27FC236}">
                  <a16:creationId xmlns:a16="http://schemas.microsoft.com/office/drawing/2014/main" id="{1F6B031D-2DAD-4F16-BD06-A9586AB501E5}"/>
                </a:ext>
              </a:extLst>
            </p:cNvPr>
            <p:cNvGrpSpPr>
              <a:grpSpLocks/>
            </p:cNvGrpSpPr>
            <p:nvPr/>
          </p:nvGrpSpPr>
          <p:grpSpPr bwMode="auto">
            <a:xfrm>
              <a:off x="3216" y="2640"/>
              <a:ext cx="526" cy="862"/>
              <a:chOff x="3216" y="2640"/>
              <a:chExt cx="526" cy="862"/>
            </a:xfrm>
          </p:grpSpPr>
          <p:sp>
            <p:nvSpPr>
              <p:cNvPr id="6170" name="AutoShape 20">
                <a:extLst>
                  <a:ext uri="{FF2B5EF4-FFF2-40B4-BE49-F238E27FC236}">
                    <a16:creationId xmlns:a16="http://schemas.microsoft.com/office/drawing/2014/main" id="{215B6834-AA4C-4D9D-BCE0-EEC55C1713AE}"/>
                  </a:ext>
                </a:extLst>
              </p:cNvPr>
              <p:cNvSpPr>
                <a:spLocks noChangeArrowheads="1"/>
              </p:cNvSpPr>
              <p:nvPr/>
            </p:nvSpPr>
            <p:spPr bwMode="auto">
              <a:xfrm>
                <a:off x="3216" y="2646"/>
                <a:ext cx="527" cy="856"/>
              </a:xfrm>
              <a:prstGeom prst="roundRect">
                <a:avLst>
                  <a:gd name="adj" fmla="val 185"/>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71" name="Freeform 21">
                <a:extLst>
                  <a:ext uri="{FF2B5EF4-FFF2-40B4-BE49-F238E27FC236}">
                    <a16:creationId xmlns:a16="http://schemas.microsoft.com/office/drawing/2014/main" id="{B97DD5D6-B1B9-4654-8E74-6D8982365D19}"/>
                  </a:ext>
                </a:extLst>
              </p:cNvPr>
              <p:cNvSpPr>
                <a:spLocks noChangeArrowheads="1"/>
              </p:cNvSpPr>
              <p:nvPr/>
            </p:nvSpPr>
            <p:spPr bwMode="auto">
              <a:xfrm>
                <a:off x="3216" y="2640"/>
                <a:ext cx="527" cy="863"/>
              </a:xfrm>
              <a:custGeom>
                <a:avLst/>
                <a:gdLst>
                  <a:gd name="T0" fmla="*/ 0 w 2329"/>
                  <a:gd name="T1" fmla="*/ 0 h 3839"/>
                  <a:gd name="T2" fmla="*/ 0 w 2329"/>
                  <a:gd name="T3" fmla="*/ 0 h 3839"/>
                  <a:gd name="T4" fmla="*/ 0 w 2329"/>
                  <a:gd name="T5" fmla="*/ 0 h 3839"/>
                  <a:gd name="T6" fmla="*/ 0 w 2329"/>
                  <a:gd name="T7" fmla="*/ 0 h 3839"/>
                  <a:gd name="T8" fmla="*/ 0 w 2329"/>
                  <a:gd name="T9" fmla="*/ 0 h 3839"/>
                  <a:gd name="T10" fmla="*/ 0 w 2329"/>
                  <a:gd name="T11" fmla="*/ 0 h 3839"/>
                  <a:gd name="T12" fmla="*/ 0 w 2329"/>
                  <a:gd name="T13" fmla="*/ 0 h 3839"/>
                  <a:gd name="T14" fmla="*/ 0 w 2329"/>
                  <a:gd name="T15" fmla="*/ 0 h 3839"/>
                  <a:gd name="T16" fmla="*/ 0 w 2329"/>
                  <a:gd name="T17" fmla="*/ 0 h 3839"/>
                  <a:gd name="T18" fmla="*/ 0 w 2329"/>
                  <a:gd name="T19" fmla="*/ 0 h 3839"/>
                  <a:gd name="T20" fmla="*/ 0 w 2329"/>
                  <a:gd name="T21" fmla="*/ 0 h 3839"/>
                  <a:gd name="T22" fmla="*/ 0 w 2329"/>
                  <a:gd name="T23" fmla="*/ 0 h 3839"/>
                  <a:gd name="T24" fmla="*/ 0 w 2329"/>
                  <a:gd name="T25" fmla="*/ 0 h 3839"/>
                  <a:gd name="T26" fmla="*/ 0 w 2329"/>
                  <a:gd name="T27" fmla="*/ 0 h 3839"/>
                  <a:gd name="T28" fmla="*/ 0 w 2329"/>
                  <a:gd name="T29" fmla="*/ 0 h 3839"/>
                  <a:gd name="T30" fmla="*/ 0 w 2329"/>
                  <a:gd name="T31" fmla="*/ 0 h 3839"/>
                  <a:gd name="T32" fmla="*/ 0 w 2329"/>
                  <a:gd name="T33" fmla="*/ 0 h 3839"/>
                  <a:gd name="T34" fmla="*/ 0 w 2329"/>
                  <a:gd name="T35" fmla="*/ 0 h 3839"/>
                  <a:gd name="T36" fmla="*/ 0 w 2329"/>
                  <a:gd name="T37" fmla="*/ 0 h 3839"/>
                  <a:gd name="T38" fmla="*/ 0 w 2329"/>
                  <a:gd name="T39" fmla="*/ 0 h 3839"/>
                  <a:gd name="T40" fmla="*/ 0 w 2329"/>
                  <a:gd name="T41" fmla="*/ 0 h 3839"/>
                  <a:gd name="T42" fmla="*/ 0 w 2329"/>
                  <a:gd name="T43" fmla="*/ 0 h 3839"/>
                  <a:gd name="T44" fmla="*/ 0 w 2329"/>
                  <a:gd name="T45" fmla="*/ 0 h 3839"/>
                  <a:gd name="T46" fmla="*/ 0 w 2329"/>
                  <a:gd name="T47" fmla="*/ 0 h 3839"/>
                  <a:gd name="T48" fmla="*/ 0 w 2329"/>
                  <a:gd name="T49" fmla="*/ 0 h 3839"/>
                  <a:gd name="T50" fmla="*/ 0 w 2329"/>
                  <a:gd name="T51" fmla="*/ 0 h 3839"/>
                  <a:gd name="T52" fmla="*/ 0 w 2329"/>
                  <a:gd name="T53" fmla="*/ 0 h 3839"/>
                  <a:gd name="T54" fmla="*/ 0 w 2329"/>
                  <a:gd name="T55" fmla="*/ 0 h 3839"/>
                  <a:gd name="T56" fmla="*/ 0 w 2329"/>
                  <a:gd name="T57" fmla="*/ 0 h 3839"/>
                  <a:gd name="T58" fmla="*/ 0 w 2329"/>
                  <a:gd name="T59" fmla="*/ 0 h 3839"/>
                  <a:gd name="T60" fmla="*/ 0 w 2329"/>
                  <a:gd name="T61" fmla="*/ 0 h 383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329"/>
                  <a:gd name="T94" fmla="*/ 0 h 3839"/>
                  <a:gd name="T95" fmla="*/ 2329 w 2329"/>
                  <a:gd name="T96" fmla="*/ 3839 h 383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329" h="3839">
                    <a:moveTo>
                      <a:pt x="0" y="3838"/>
                    </a:moveTo>
                    <a:lnTo>
                      <a:pt x="122" y="3833"/>
                    </a:lnTo>
                    <a:lnTo>
                      <a:pt x="243" y="3817"/>
                    </a:lnTo>
                    <a:lnTo>
                      <a:pt x="364" y="3791"/>
                    </a:lnTo>
                    <a:lnTo>
                      <a:pt x="484" y="3754"/>
                    </a:lnTo>
                    <a:lnTo>
                      <a:pt x="603" y="3707"/>
                    </a:lnTo>
                    <a:lnTo>
                      <a:pt x="719" y="3650"/>
                    </a:lnTo>
                    <a:lnTo>
                      <a:pt x="834" y="3583"/>
                    </a:lnTo>
                    <a:lnTo>
                      <a:pt x="947" y="3506"/>
                    </a:lnTo>
                    <a:lnTo>
                      <a:pt x="1057" y="3420"/>
                    </a:lnTo>
                    <a:lnTo>
                      <a:pt x="1164" y="3324"/>
                    </a:lnTo>
                    <a:lnTo>
                      <a:pt x="1268" y="3219"/>
                    </a:lnTo>
                    <a:lnTo>
                      <a:pt x="1368" y="3105"/>
                    </a:lnTo>
                    <a:lnTo>
                      <a:pt x="1465" y="2983"/>
                    </a:lnTo>
                    <a:lnTo>
                      <a:pt x="1558" y="2852"/>
                    </a:lnTo>
                    <a:lnTo>
                      <a:pt x="1646" y="2714"/>
                    </a:lnTo>
                    <a:lnTo>
                      <a:pt x="1730" y="2568"/>
                    </a:lnTo>
                    <a:lnTo>
                      <a:pt x="1809" y="2415"/>
                    </a:lnTo>
                    <a:lnTo>
                      <a:pt x="1883" y="2256"/>
                    </a:lnTo>
                    <a:lnTo>
                      <a:pt x="1952" y="2090"/>
                    </a:lnTo>
                    <a:lnTo>
                      <a:pt x="2016" y="1919"/>
                    </a:lnTo>
                    <a:lnTo>
                      <a:pt x="2074" y="1742"/>
                    </a:lnTo>
                    <a:lnTo>
                      <a:pt x="2127" y="1561"/>
                    </a:lnTo>
                    <a:lnTo>
                      <a:pt x="2173" y="1375"/>
                    </a:lnTo>
                    <a:lnTo>
                      <a:pt x="2214" y="1186"/>
                    </a:lnTo>
                    <a:lnTo>
                      <a:pt x="2249" y="993"/>
                    </a:lnTo>
                    <a:lnTo>
                      <a:pt x="2277" y="798"/>
                    </a:lnTo>
                    <a:lnTo>
                      <a:pt x="2299" y="600"/>
                    </a:lnTo>
                    <a:lnTo>
                      <a:pt x="2315" y="401"/>
                    </a:lnTo>
                    <a:lnTo>
                      <a:pt x="2325" y="201"/>
                    </a:lnTo>
                    <a:lnTo>
                      <a:pt x="2328" y="0"/>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6152" name="Line 22">
            <a:extLst>
              <a:ext uri="{FF2B5EF4-FFF2-40B4-BE49-F238E27FC236}">
                <a16:creationId xmlns:a16="http://schemas.microsoft.com/office/drawing/2014/main" id="{499D319B-CEEA-4A6D-91AD-F49A52E741EB}"/>
              </a:ext>
            </a:extLst>
          </p:cNvPr>
          <p:cNvSpPr>
            <a:spLocks noChangeShapeType="1"/>
          </p:cNvSpPr>
          <p:nvPr/>
        </p:nvSpPr>
        <p:spPr bwMode="auto">
          <a:xfrm>
            <a:off x="1447800" y="5562600"/>
            <a:ext cx="6019800" cy="1588"/>
          </a:xfrm>
          <a:prstGeom prst="line">
            <a:avLst/>
          </a:prstGeom>
          <a:noFill/>
          <a:ln w="12600">
            <a:solidFill>
              <a:srgbClr val="333333"/>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53" name="Line 23">
            <a:extLst>
              <a:ext uri="{FF2B5EF4-FFF2-40B4-BE49-F238E27FC236}">
                <a16:creationId xmlns:a16="http://schemas.microsoft.com/office/drawing/2014/main" id="{9875F824-284D-47EA-B9DD-94AED39EE2D2}"/>
              </a:ext>
            </a:extLst>
          </p:cNvPr>
          <p:cNvSpPr>
            <a:spLocks noChangeShapeType="1"/>
          </p:cNvSpPr>
          <p:nvPr/>
        </p:nvSpPr>
        <p:spPr bwMode="auto">
          <a:xfrm>
            <a:off x="1447800" y="2743200"/>
            <a:ext cx="6019800" cy="1588"/>
          </a:xfrm>
          <a:prstGeom prst="line">
            <a:avLst/>
          </a:prstGeom>
          <a:noFill/>
          <a:ln w="12600">
            <a:solidFill>
              <a:srgbClr val="333333"/>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nvGrpSpPr>
          <p:cNvPr id="6154" name="Group 24">
            <a:extLst>
              <a:ext uri="{FF2B5EF4-FFF2-40B4-BE49-F238E27FC236}">
                <a16:creationId xmlns:a16="http://schemas.microsoft.com/office/drawing/2014/main" id="{11DFC68B-D5DC-4AD8-A061-64336C69E179}"/>
              </a:ext>
            </a:extLst>
          </p:cNvPr>
          <p:cNvGrpSpPr>
            <a:grpSpLocks/>
          </p:cNvGrpSpPr>
          <p:nvPr/>
        </p:nvGrpSpPr>
        <p:grpSpPr bwMode="auto">
          <a:xfrm>
            <a:off x="5945188" y="2744788"/>
            <a:ext cx="911225" cy="1444625"/>
            <a:chOff x="3745" y="1729"/>
            <a:chExt cx="574" cy="910"/>
          </a:xfrm>
        </p:grpSpPr>
        <p:sp>
          <p:nvSpPr>
            <p:cNvPr id="6166" name="AutoShape 25">
              <a:extLst>
                <a:ext uri="{FF2B5EF4-FFF2-40B4-BE49-F238E27FC236}">
                  <a16:creationId xmlns:a16="http://schemas.microsoft.com/office/drawing/2014/main" id="{7EE515C3-0323-4C9E-B4B3-45BD6D917B22}"/>
                </a:ext>
              </a:extLst>
            </p:cNvPr>
            <p:cNvSpPr>
              <a:spLocks noChangeArrowheads="1"/>
            </p:cNvSpPr>
            <p:nvPr/>
          </p:nvSpPr>
          <p:spPr bwMode="auto">
            <a:xfrm>
              <a:off x="3745" y="1729"/>
              <a:ext cx="569" cy="911"/>
            </a:xfrm>
            <a:prstGeom prst="roundRect">
              <a:avLst>
                <a:gd name="adj" fmla="val 17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67" name="Freeform 26">
              <a:extLst>
                <a:ext uri="{FF2B5EF4-FFF2-40B4-BE49-F238E27FC236}">
                  <a16:creationId xmlns:a16="http://schemas.microsoft.com/office/drawing/2014/main" id="{CF9CE4CC-039E-4F2F-A605-AECCA79ACB47}"/>
                </a:ext>
              </a:extLst>
            </p:cNvPr>
            <p:cNvSpPr>
              <a:spLocks noChangeArrowheads="1"/>
            </p:cNvSpPr>
            <p:nvPr/>
          </p:nvSpPr>
          <p:spPr bwMode="auto">
            <a:xfrm>
              <a:off x="3745" y="1729"/>
              <a:ext cx="575" cy="911"/>
            </a:xfrm>
            <a:custGeom>
              <a:avLst/>
              <a:gdLst>
                <a:gd name="T0" fmla="*/ 0 w 2568"/>
                <a:gd name="T1" fmla="*/ 0 h 4023"/>
                <a:gd name="T2" fmla="*/ 0 w 2568"/>
                <a:gd name="T3" fmla="*/ 0 h 4023"/>
                <a:gd name="T4" fmla="*/ 0 w 2568"/>
                <a:gd name="T5" fmla="*/ 0 h 4023"/>
                <a:gd name="T6" fmla="*/ 0 w 2568"/>
                <a:gd name="T7" fmla="*/ 0 h 4023"/>
                <a:gd name="T8" fmla="*/ 0 w 2568"/>
                <a:gd name="T9" fmla="*/ 0 h 4023"/>
                <a:gd name="T10" fmla="*/ 0 w 2568"/>
                <a:gd name="T11" fmla="*/ 0 h 4023"/>
                <a:gd name="T12" fmla="*/ 0 w 2568"/>
                <a:gd name="T13" fmla="*/ 0 h 4023"/>
                <a:gd name="T14" fmla="*/ 0 w 2568"/>
                <a:gd name="T15" fmla="*/ 0 h 4023"/>
                <a:gd name="T16" fmla="*/ 0 w 2568"/>
                <a:gd name="T17" fmla="*/ 0 h 4023"/>
                <a:gd name="T18" fmla="*/ 0 w 2568"/>
                <a:gd name="T19" fmla="*/ 0 h 4023"/>
                <a:gd name="T20" fmla="*/ 0 w 2568"/>
                <a:gd name="T21" fmla="*/ 0 h 4023"/>
                <a:gd name="T22" fmla="*/ 0 w 2568"/>
                <a:gd name="T23" fmla="*/ 0 h 4023"/>
                <a:gd name="T24" fmla="*/ 0 w 2568"/>
                <a:gd name="T25" fmla="*/ 0 h 4023"/>
                <a:gd name="T26" fmla="*/ 0 w 2568"/>
                <a:gd name="T27" fmla="*/ 0 h 4023"/>
                <a:gd name="T28" fmla="*/ 0 w 2568"/>
                <a:gd name="T29" fmla="*/ 0 h 4023"/>
                <a:gd name="T30" fmla="*/ 0 w 2568"/>
                <a:gd name="T31" fmla="*/ 0 h 4023"/>
                <a:gd name="T32" fmla="*/ 0 w 2568"/>
                <a:gd name="T33" fmla="*/ 0 h 4023"/>
                <a:gd name="T34" fmla="*/ 0 w 2568"/>
                <a:gd name="T35" fmla="*/ 0 h 4023"/>
                <a:gd name="T36" fmla="*/ 0 w 2568"/>
                <a:gd name="T37" fmla="*/ 0 h 4023"/>
                <a:gd name="T38" fmla="*/ 0 w 2568"/>
                <a:gd name="T39" fmla="*/ 0 h 4023"/>
                <a:gd name="T40" fmla="*/ 0 w 2568"/>
                <a:gd name="T41" fmla="*/ 0 h 4023"/>
                <a:gd name="T42" fmla="*/ 0 w 2568"/>
                <a:gd name="T43" fmla="*/ 0 h 4023"/>
                <a:gd name="T44" fmla="*/ 0 w 2568"/>
                <a:gd name="T45" fmla="*/ 0 h 4023"/>
                <a:gd name="T46" fmla="*/ 0 w 2568"/>
                <a:gd name="T47" fmla="*/ 0 h 4023"/>
                <a:gd name="T48" fmla="*/ 0 w 2568"/>
                <a:gd name="T49" fmla="*/ 0 h 4023"/>
                <a:gd name="T50" fmla="*/ 0 w 2568"/>
                <a:gd name="T51" fmla="*/ 0 h 4023"/>
                <a:gd name="T52" fmla="*/ 0 w 2568"/>
                <a:gd name="T53" fmla="*/ 0 h 4023"/>
                <a:gd name="T54" fmla="*/ 0 w 2568"/>
                <a:gd name="T55" fmla="*/ 0 h 4023"/>
                <a:gd name="T56" fmla="*/ 0 w 2568"/>
                <a:gd name="T57" fmla="*/ 0 h 4023"/>
                <a:gd name="T58" fmla="*/ 0 w 2568"/>
                <a:gd name="T59" fmla="*/ 0 h 4023"/>
                <a:gd name="T60" fmla="*/ 0 w 2568"/>
                <a:gd name="T61" fmla="*/ 0 h 4023"/>
                <a:gd name="T62" fmla="*/ 0 w 2568"/>
                <a:gd name="T63" fmla="*/ 0 h 402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568"/>
                <a:gd name="T97" fmla="*/ 0 h 4023"/>
                <a:gd name="T98" fmla="*/ 2568 w 2568"/>
                <a:gd name="T99" fmla="*/ 4023 h 402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568" h="4023">
                  <a:moveTo>
                    <a:pt x="2567" y="0"/>
                  </a:moveTo>
                  <a:lnTo>
                    <a:pt x="2437" y="3"/>
                  </a:lnTo>
                  <a:lnTo>
                    <a:pt x="2308" y="17"/>
                  </a:lnTo>
                  <a:lnTo>
                    <a:pt x="2179" y="41"/>
                  </a:lnTo>
                  <a:lnTo>
                    <a:pt x="2051" y="75"/>
                  </a:lnTo>
                  <a:lnTo>
                    <a:pt x="1925" y="120"/>
                  </a:lnTo>
                  <a:lnTo>
                    <a:pt x="1800" y="175"/>
                  </a:lnTo>
                  <a:lnTo>
                    <a:pt x="1677" y="240"/>
                  </a:lnTo>
                  <a:lnTo>
                    <a:pt x="1556" y="314"/>
                  </a:lnTo>
                  <a:lnTo>
                    <a:pt x="1438" y="398"/>
                  </a:lnTo>
                  <a:lnTo>
                    <a:pt x="1323" y="492"/>
                  </a:lnTo>
                  <a:lnTo>
                    <a:pt x="1211" y="595"/>
                  </a:lnTo>
                  <a:lnTo>
                    <a:pt x="1102" y="707"/>
                  </a:lnTo>
                  <a:lnTo>
                    <a:pt x="997" y="827"/>
                  </a:lnTo>
                  <a:lnTo>
                    <a:pt x="897" y="956"/>
                  </a:lnTo>
                  <a:lnTo>
                    <a:pt x="800" y="1092"/>
                  </a:lnTo>
                  <a:lnTo>
                    <a:pt x="708" y="1237"/>
                  </a:lnTo>
                  <a:lnTo>
                    <a:pt x="621" y="1388"/>
                  </a:lnTo>
                  <a:lnTo>
                    <a:pt x="538" y="1547"/>
                  </a:lnTo>
                  <a:lnTo>
                    <a:pt x="461" y="1711"/>
                  </a:lnTo>
                  <a:lnTo>
                    <a:pt x="389" y="1882"/>
                  </a:lnTo>
                  <a:lnTo>
                    <a:pt x="323" y="2059"/>
                  </a:lnTo>
                  <a:lnTo>
                    <a:pt x="263" y="2240"/>
                  </a:lnTo>
                  <a:lnTo>
                    <a:pt x="209" y="2426"/>
                  </a:lnTo>
                  <a:lnTo>
                    <a:pt x="160" y="2617"/>
                  </a:lnTo>
                  <a:lnTo>
                    <a:pt x="118" y="2810"/>
                  </a:lnTo>
                  <a:lnTo>
                    <a:pt x="82" y="3008"/>
                  </a:lnTo>
                  <a:lnTo>
                    <a:pt x="53" y="3207"/>
                  </a:lnTo>
                  <a:lnTo>
                    <a:pt x="30" y="3409"/>
                  </a:lnTo>
                  <a:lnTo>
                    <a:pt x="13" y="3612"/>
                  </a:lnTo>
                  <a:lnTo>
                    <a:pt x="3" y="3817"/>
                  </a:lnTo>
                  <a:lnTo>
                    <a:pt x="0" y="4022"/>
                  </a:lnTo>
                </a:path>
              </a:pathLst>
            </a:custGeom>
            <a:noFill/>
            <a:ln w="25560">
              <a:solidFill>
                <a:srgbClr val="2300D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6155" name="Line 27">
            <a:extLst>
              <a:ext uri="{FF2B5EF4-FFF2-40B4-BE49-F238E27FC236}">
                <a16:creationId xmlns:a16="http://schemas.microsoft.com/office/drawing/2014/main" id="{4BF9DAC5-40A0-4285-AD6D-774B05105526}"/>
              </a:ext>
            </a:extLst>
          </p:cNvPr>
          <p:cNvSpPr>
            <a:spLocks noChangeShapeType="1"/>
          </p:cNvSpPr>
          <p:nvPr/>
        </p:nvSpPr>
        <p:spPr bwMode="auto">
          <a:xfrm>
            <a:off x="2743200" y="3276600"/>
            <a:ext cx="1588" cy="2971800"/>
          </a:xfrm>
          <a:prstGeom prst="line">
            <a:avLst/>
          </a:prstGeom>
          <a:noFill/>
          <a:ln w="50760">
            <a:solidFill>
              <a:srgbClr val="CC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56" name="Line 28">
            <a:extLst>
              <a:ext uri="{FF2B5EF4-FFF2-40B4-BE49-F238E27FC236}">
                <a16:creationId xmlns:a16="http://schemas.microsoft.com/office/drawing/2014/main" id="{0FF2D668-7A9F-4451-B8BE-700A2C235B18}"/>
              </a:ext>
            </a:extLst>
          </p:cNvPr>
          <p:cNvSpPr>
            <a:spLocks noChangeShapeType="1"/>
          </p:cNvSpPr>
          <p:nvPr/>
        </p:nvSpPr>
        <p:spPr bwMode="auto">
          <a:xfrm>
            <a:off x="5943600" y="3276600"/>
            <a:ext cx="1588" cy="2971800"/>
          </a:xfrm>
          <a:prstGeom prst="line">
            <a:avLst/>
          </a:prstGeom>
          <a:noFill/>
          <a:ln w="50760">
            <a:solidFill>
              <a:srgbClr val="CC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96285" name="AutoShape 29">
            <a:extLst>
              <a:ext uri="{FF2B5EF4-FFF2-40B4-BE49-F238E27FC236}">
                <a16:creationId xmlns:a16="http://schemas.microsoft.com/office/drawing/2014/main" id="{9AA222E0-3F7C-4789-9733-32FBF2C1B524}"/>
              </a:ext>
            </a:extLst>
          </p:cNvPr>
          <p:cNvSpPr>
            <a:spLocks noChangeArrowheads="1"/>
          </p:cNvSpPr>
          <p:nvPr/>
        </p:nvSpPr>
        <p:spPr bwMode="auto">
          <a:xfrm>
            <a:off x="2955925" y="5653088"/>
            <a:ext cx="2671763" cy="498475"/>
          </a:xfrm>
          <a:prstGeom prst="roundRect">
            <a:avLst>
              <a:gd name="adj" fmla="val 306"/>
            </a:avLst>
          </a:prstGeom>
          <a:noFill/>
          <a:ln w="9525">
            <a:noFill/>
            <a:round/>
            <a:headEnd/>
            <a:tailEnd/>
          </a:ln>
          <a:effectLst/>
        </p:spPr>
        <p:txBody>
          <a:bodyPr wrap="none" lIns="92160" tIns="46080" rIns="92160" bIns="46080">
            <a:spAutoFit/>
          </a:bodyPr>
          <a:lstStyle/>
          <a:p>
            <a:pPr defTabSz="457200">
              <a:lnSpc>
                <a:spcPct val="95000"/>
              </a:lnSpc>
              <a:buClr>
                <a:srgbClr val="FFFFCC"/>
              </a:buClr>
              <a:buSzPct val="100000"/>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800" dirty="0">
                <a:solidFill>
                  <a:srgbClr val="000000"/>
                </a:solidFill>
                <a:effectLst>
                  <a:outerShdw blurRad="38100" dist="38100" dir="2700000" algn="tl">
                    <a:srgbClr val="C0C0C0"/>
                  </a:outerShdw>
                </a:effectLst>
                <a:latin typeface="Times New Roman" pitchFamily="16" charset="0"/>
              </a:rPr>
              <a:t> </a:t>
            </a:r>
            <a:r>
              <a:rPr lang="en-GB" sz="2800" dirty="0">
                <a:solidFill>
                  <a:srgbClr val="333333"/>
                </a:solidFill>
                <a:latin typeface="Times New Roman" pitchFamily="16" charset="0"/>
              </a:rPr>
              <a:t>One Wavelength</a:t>
            </a:r>
          </a:p>
        </p:txBody>
      </p:sp>
      <p:sp>
        <p:nvSpPr>
          <p:cNvPr id="6158" name="Line 30">
            <a:extLst>
              <a:ext uri="{FF2B5EF4-FFF2-40B4-BE49-F238E27FC236}">
                <a16:creationId xmlns:a16="http://schemas.microsoft.com/office/drawing/2014/main" id="{B068FA6A-966D-4D5C-B391-32667BA049B5}"/>
              </a:ext>
            </a:extLst>
          </p:cNvPr>
          <p:cNvSpPr>
            <a:spLocks noChangeShapeType="1"/>
          </p:cNvSpPr>
          <p:nvPr/>
        </p:nvSpPr>
        <p:spPr bwMode="auto">
          <a:xfrm>
            <a:off x="6324600" y="4648200"/>
            <a:ext cx="1143000" cy="1588"/>
          </a:xfrm>
          <a:prstGeom prst="line">
            <a:avLst/>
          </a:prstGeom>
          <a:noFill/>
          <a:ln w="50760">
            <a:solidFill>
              <a:srgbClr val="333333"/>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9" name="AutoShape 31">
            <a:extLst>
              <a:ext uri="{FF2B5EF4-FFF2-40B4-BE49-F238E27FC236}">
                <a16:creationId xmlns:a16="http://schemas.microsoft.com/office/drawing/2014/main" id="{167B32EC-304F-440D-865E-3797B5599A21}"/>
              </a:ext>
            </a:extLst>
          </p:cNvPr>
          <p:cNvSpPr>
            <a:spLocks noChangeArrowheads="1"/>
          </p:cNvSpPr>
          <p:nvPr/>
        </p:nvSpPr>
        <p:spPr bwMode="auto">
          <a:xfrm>
            <a:off x="6384925" y="4738688"/>
            <a:ext cx="857250" cy="498475"/>
          </a:xfrm>
          <a:prstGeom prst="roundRect">
            <a:avLst>
              <a:gd name="adj" fmla="val 30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160" tIns="46080" rIns="92160" bIns="46080">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nSpc>
                <a:spcPct val="95000"/>
              </a:lnSpc>
              <a:spcBef>
                <a:spcPct val="0"/>
              </a:spcBef>
              <a:buClr>
                <a:srgbClr val="FFFFCC"/>
              </a:buClr>
              <a:buFont typeface="Times New Roman" panose="02020603050405020304" pitchFamily="18" charset="0"/>
              <a:buNone/>
            </a:pPr>
            <a:r>
              <a:rPr lang="en-GB" altLang="en-US" sz="2800" b="1">
                <a:solidFill>
                  <a:srgbClr val="333333"/>
                </a:solidFill>
                <a:latin typeface="Times New Roman" panose="02020603050405020304" pitchFamily="18" charset="0"/>
              </a:rPr>
              <a:t>time</a:t>
            </a:r>
          </a:p>
        </p:txBody>
      </p:sp>
      <p:sp>
        <p:nvSpPr>
          <p:cNvPr id="6160" name="AutoShape 32">
            <a:extLst>
              <a:ext uri="{FF2B5EF4-FFF2-40B4-BE49-F238E27FC236}">
                <a16:creationId xmlns:a16="http://schemas.microsoft.com/office/drawing/2014/main" id="{CD538BC6-0047-4DF2-9E4F-E56C9DEEFA94}"/>
              </a:ext>
            </a:extLst>
          </p:cNvPr>
          <p:cNvSpPr>
            <a:spLocks noChangeArrowheads="1"/>
          </p:cNvSpPr>
          <p:nvPr/>
        </p:nvSpPr>
        <p:spPr bwMode="auto">
          <a:xfrm>
            <a:off x="1050925" y="2909888"/>
            <a:ext cx="644525" cy="498475"/>
          </a:xfrm>
          <a:prstGeom prst="roundRect">
            <a:avLst>
              <a:gd name="adj" fmla="val 30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160" tIns="46080" rIns="92160" bIns="46080">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nSpc>
                <a:spcPct val="95000"/>
              </a:lnSpc>
              <a:spcBef>
                <a:spcPct val="0"/>
              </a:spcBef>
              <a:buClr>
                <a:srgbClr val="FFFFCC"/>
              </a:buClr>
              <a:buFont typeface="Times New Roman" panose="02020603050405020304" pitchFamily="18" charset="0"/>
              <a:buNone/>
            </a:pPr>
            <a:r>
              <a:rPr lang="en-GB" altLang="en-US" sz="2800" b="1">
                <a:solidFill>
                  <a:srgbClr val="333333"/>
                </a:solidFill>
                <a:latin typeface="Times New Roman" panose="02020603050405020304" pitchFamily="18" charset="0"/>
              </a:rPr>
              <a:t>V+</a:t>
            </a:r>
          </a:p>
        </p:txBody>
      </p:sp>
      <p:sp>
        <p:nvSpPr>
          <p:cNvPr id="6161" name="Text Box 33">
            <a:extLst>
              <a:ext uri="{FF2B5EF4-FFF2-40B4-BE49-F238E27FC236}">
                <a16:creationId xmlns:a16="http://schemas.microsoft.com/office/drawing/2014/main" id="{04BD3DB1-CDAD-421B-B109-17FB9002804D}"/>
              </a:ext>
            </a:extLst>
          </p:cNvPr>
          <p:cNvSpPr txBox="1">
            <a:spLocks noChangeArrowheads="1"/>
          </p:cNvSpPr>
          <p:nvPr/>
        </p:nvSpPr>
        <p:spPr bwMode="auto">
          <a:xfrm>
            <a:off x="1127125" y="4953000"/>
            <a:ext cx="558800"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2160" tIns="46080" rIns="92160" bIns="46080">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nSpc>
                <a:spcPct val="95000"/>
              </a:lnSpc>
              <a:spcBef>
                <a:spcPct val="0"/>
              </a:spcBef>
              <a:buClr>
                <a:srgbClr val="FFFFCC"/>
              </a:buClr>
              <a:buFont typeface="Times New Roman" panose="02020603050405020304" pitchFamily="18" charset="0"/>
              <a:buNone/>
            </a:pPr>
            <a:r>
              <a:rPr lang="en-GB" altLang="en-US" sz="2800" b="1">
                <a:solidFill>
                  <a:srgbClr val="333333"/>
                </a:solidFill>
                <a:latin typeface="Times New Roman" panose="02020603050405020304" pitchFamily="18" charset="0"/>
              </a:rPr>
              <a:t>V-</a:t>
            </a:r>
          </a:p>
        </p:txBody>
      </p:sp>
      <p:sp>
        <p:nvSpPr>
          <p:cNvPr id="6162" name="AutoShape 34">
            <a:extLst>
              <a:ext uri="{FF2B5EF4-FFF2-40B4-BE49-F238E27FC236}">
                <a16:creationId xmlns:a16="http://schemas.microsoft.com/office/drawing/2014/main" id="{444E9391-1502-4FBA-BF36-115D61B22DEA}"/>
              </a:ext>
            </a:extLst>
          </p:cNvPr>
          <p:cNvSpPr>
            <a:spLocks noChangeArrowheads="1"/>
          </p:cNvSpPr>
          <p:nvPr/>
        </p:nvSpPr>
        <p:spPr bwMode="auto">
          <a:xfrm>
            <a:off x="1127125" y="3900488"/>
            <a:ext cx="620713" cy="498475"/>
          </a:xfrm>
          <a:prstGeom prst="roundRect">
            <a:avLst>
              <a:gd name="adj" fmla="val 30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160" tIns="46080" rIns="92160" bIns="46080">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nSpc>
                <a:spcPct val="95000"/>
              </a:lnSpc>
              <a:spcBef>
                <a:spcPct val="0"/>
              </a:spcBef>
              <a:buClr>
                <a:srgbClr val="FFFFCC"/>
              </a:buClr>
              <a:buFont typeface="Times New Roman" panose="02020603050405020304" pitchFamily="18" charset="0"/>
              <a:buNone/>
            </a:pPr>
            <a:r>
              <a:rPr lang="en-GB" altLang="en-US" sz="2800" b="1">
                <a:solidFill>
                  <a:srgbClr val="333333"/>
                </a:solidFill>
                <a:latin typeface="Times New Roman" panose="02020603050405020304" pitchFamily="18" charset="0"/>
              </a:rPr>
              <a:t>0V</a:t>
            </a:r>
          </a:p>
        </p:txBody>
      </p:sp>
      <p:sp>
        <p:nvSpPr>
          <p:cNvPr id="6163" name="Line 35">
            <a:extLst>
              <a:ext uri="{FF2B5EF4-FFF2-40B4-BE49-F238E27FC236}">
                <a16:creationId xmlns:a16="http://schemas.microsoft.com/office/drawing/2014/main" id="{FD974768-87D8-45F1-9DFA-480C5C52C158}"/>
              </a:ext>
            </a:extLst>
          </p:cNvPr>
          <p:cNvSpPr>
            <a:spLocks noChangeShapeType="1"/>
          </p:cNvSpPr>
          <p:nvPr/>
        </p:nvSpPr>
        <p:spPr bwMode="auto">
          <a:xfrm>
            <a:off x="2819400" y="6172200"/>
            <a:ext cx="3048000" cy="1588"/>
          </a:xfrm>
          <a:prstGeom prst="line">
            <a:avLst/>
          </a:prstGeom>
          <a:noFill/>
          <a:ln w="50760">
            <a:solidFill>
              <a:srgbClr val="333333"/>
            </a:solidFill>
            <a:miter lim="800000"/>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64" name="Line 36">
            <a:extLst>
              <a:ext uri="{FF2B5EF4-FFF2-40B4-BE49-F238E27FC236}">
                <a16:creationId xmlns:a16="http://schemas.microsoft.com/office/drawing/2014/main" id="{77222C07-9945-4108-970E-3E8F48B12F91}"/>
              </a:ext>
            </a:extLst>
          </p:cNvPr>
          <p:cNvSpPr>
            <a:spLocks noChangeShapeType="1"/>
          </p:cNvSpPr>
          <p:nvPr/>
        </p:nvSpPr>
        <p:spPr bwMode="auto">
          <a:xfrm>
            <a:off x="2819400" y="3505200"/>
            <a:ext cx="3048000" cy="1588"/>
          </a:xfrm>
          <a:prstGeom prst="line">
            <a:avLst/>
          </a:prstGeom>
          <a:noFill/>
          <a:ln w="50760">
            <a:solidFill>
              <a:srgbClr val="333333"/>
            </a:solidFill>
            <a:miter lim="800000"/>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65" name="AutoShape 37">
            <a:extLst>
              <a:ext uri="{FF2B5EF4-FFF2-40B4-BE49-F238E27FC236}">
                <a16:creationId xmlns:a16="http://schemas.microsoft.com/office/drawing/2014/main" id="{39DFC5C3-66C4-4841-B2D4-8983386F3BED}"/>
              </a:ext>
            </a:extLst>
          </p:cNvPr>
          <p:cNvSpPr>
            <a:spLocks noChangeArrowheads="1"/>
          </p:cNvSpPr>
          <p:nvPr/>
        </p:nvSpPr>
        <p:spPr bwMode="auto">
          <a:xfrm>
            <a:off x="3413125" y="2986088"/>
            <a:ext cx="1693863" cy="498475"/>
          </a:xfrm>
          <a:prstGeom prst="roundRect">
            <a:avLst>
              <a:gd name="adj" fmla="val 30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160" tIns="46080" rIns="92160" bIns="46080">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nSpc>
                <a:spcPct val="95000"/>
              </a:lnSpc>
              <a:spcBef>
                <a:spcPct val="0"/>
              </a:spcBef>
              <a:buClr>
                <a:srgbClr val="FFFFCC"/>
              </a:buClr>
              <a:buFont typeface="Times New Roman" panose="02020603050405020304" pitchFamily="18" charset="0"/>
              <a:buNone/>
            </a:pPr>
            <a:r>
              <a:rPr lang="en-GB" altLang="en-US" sz="2800">
                <a:solidFill>
                  <a:srgbClr val="333333"/>
                </a:solidFill>
                <a:latin typeface="Times New Roman" panose="02020603050405020304" pitchFamily="18" charset="0"/>
              </a:rPr>
              <a:t>One Cycle</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826480E2-5866-4CB1-9DDC-2E65C4B2AFD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5590AA3-C60F-4CD7-B911-E1D3DF74100F}" type="slidenum">
              <a:rPr lang="en-US" altLang="en-US" sz="1400" smtClean="0"/>
              <a:pPr>
                <a:spcBef>
                  <a:spcPct val="0"/>
                </a:spcBef>
                <a:buFontTx/>
                <a:buNone/>
              </a:pPr>
              <a:t>4</a:t>
            </a:fld>
            <a:endParaRPr lang="en-US" altLang="en-US" sz="1400"/>
          </a:p>
        </p:txBody>
      </p:sp>
      <p:sp>
        <p:nvSpPr>
          <p:cNvPr id="8195" name="Rectangle 2">
            <a:extLst>
              <a:ext uri="{FF2B5EF4-FFF2-40B4-BE49-F238E27FC236}">
                <a16:creationId xmlns:a16="http://schemas.microsoft.com/office/drawing/2014/main" id="{E1EF30C3-841F-46F7-A194-8AD064E803DD}"/>
              </a:ext>
            </a:extLst>
          </p:cNvPr>
          <p:cNvSpPr>
            <a:spLocks noGrp="1" noChangeArrowheads="1"/>
          </p:cNvSpPr>
          <p:nvPr>
            <p:ph type="ctrTitle"/>
          </p:nvPr>
        </p:nvSpPr>
        <p:spPr>
          <a:xfrm>
            <a:off x="533400" y="304800"/>
            <a:ext cx="7772400" cy="1219200"/>
          </a:xfrm>
        </p:spPr>
        <p:txBody>
          <a:bodyPr/>
          <a:lstStyle/>
          <a:p>
            <a:pPr eaLnBrk="1" hangingPunct="1"/>
            <a:r>
              <a:rPr lang="en-US" altLang="en-US"/>
              <a:t>Classes of Waves</a:t>
            </a:r>
            <a:endParaRPr lang="en-US" altLang="en-US" sz="1800"/>
          </a:p>
        </p:txBody>
      </p:sp>
      <p:sp>
        <p:nvSpPr>
          <p:cNvPr id="8196" name="Text Box 3">
            <a:extLst>
              <a:ext uri="{FF2B5EF4-FFF2-40B4-BE49-F238E27FC236}">
                <a16:creationId xmlns:a16="http://schemas.microsoft.com/office/drawing/2014/main" id="{B7E2DAD4-46B8-4890-B8A9-288A18A137B8}"/>
              </a:ext>
            </a:extLst>
          </p:cNvPr>
          <p:cNvSpPr txBox="1">
            <a:spLocks noChangeArrowheads="1"/>
          </p:cNvSpPr>
          <p:nvPr/>
        </p:nvSpPr>
        <p:spPr bwMode="auto">
          <a:xfrm>
            <a:off x="517525" y="2068513"/>
            <a:ext cx="7788275"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en-US" altLang="en-US" sz="1600"/>
              <a:t>- Voice frequencies are low-frequency </a:t>
            </a:r>
            <a:r>
              <a:rPr lang="en-US" altLang="en-US" sz="1600" b="1" i="1"/>
              <a:t>sound waves</a:t>
            </a:r>
            <a:r>
              <a:rPr lang="en-US" altLang="en-US" sz="1600"/>
              <a:t> in the range between 300 and 3000 Hertz.</a:t>
            </a:r>
          </a:p>
          <a:p>
            <a:pPr lvl="1" eaLnBrk="1" hangingPunct="1">
              <a:spcBef>
                <a:spcPct val="0"/>
              </a:spcBef>
              <a:buFontTx/>
              <a:buNone/>
            </a:pPr>
            <a:endParaRPr lang="en-US" altLang="en-US" sz="1600"/>
          </a:p>
          <a:p>
            <a:pPr lvl="1" eaLnBrk="1" hangingPunct="1">
              <a:spcBef>
                <a:spcPct val="0"/>
              </a:spcBef>
              <a:buFontTx/>
              <a:buChar char="-"/>
            </a:pPr>
            <a:r>
              <a:rPr lang="en-US" altLang="en-US" sz="1600" i="1"/>
              <a:t> Electromagnetic waves</a:t>
            </a:r>
            <a:r>
              <a:rPr lang="en-US" altLang="en-US" sz="1600"/>
              <a:t> that oscillate more than 20,000 times per second as they travel through space are generally referred to as </a:t>
            </a:r>
            <a:r>
              <a:rPr lang="en-US" altLang="en-US" sz="1600" b="1" i="1"/>
              <a:t>radio waves</a:t>
            </a:r>
            <a:endParaRPr lang="en-US" altLang="en-US" sz="1600"/>
          </a:p>
          <a:p>
            <a:pPr lvl="1" eaLnBrk="1" hangingPunct="1">
              <a:spcBef>
                <a:spcPct val="0"/>
              </a:spcBef>
              <a:buFontTx/>
              <a:buChar char="-"/>
            </a:pPr>
            <a:endParaRPr lang="en-US" altLang="en-US" sz="1600"/>
          </a:p>
          <a:p>
            <a:pPr lvl="1" eaLnBrk="1" hangingPunct="1">
              <a:spcBef>
                <a:spcPct val="0"/>
              </a:spcBef>
              <a:buFontTx/>
              <a:buChar char="-"/>
            </a:pPr>
            <a:r>
              <a:rPr lang="en-US" altLang="en-US" sz="1600"/>
              <a:t> Most of the radio waves that amateurs create and listen to are in the range of 1.8 MHz to 440 MHz, with some amateurs using higher frequencies up into the gigahertz range</a:t>
            </a:r>
          </a:p>
          <a:p>
            <a:pPr lvl="1" eaLnBrk="1" hangingPunct="1">
              <a:spcBef>
                <a:spcPct val="0"/>
              </a:spcBef>
              <a:buFontTx/>
              <a:buNone/>
            </a:pPr>
            <a:endParaRPr lang="en-US" altLang="en-US"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C799BD40-1851-4590-AF3A-636415D3634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F30B86A-4356-4FAD-9FF0-CCDDC99D4866}" type="slidenum">
              <a:rPr lang="en-US" altLang="en-US" sz="1400" smtClean="0"/>
              <a:pPr>
                <a:spcBef>
                  <a:spcPct val="0"/>
                </a:spcBef>
                <a:buFontTx/>
                <a:buNone/>
              </a:pPr>
              <a:t>5</a:t>
            </a:fld>
            <a:endParaRPr lang="en-US" altLang="en-US" sz="1400"/>
          </a:p>
        </p:txBody>
      </p:sp>
      <p:sp>
        <p:nvSpPr>
          <p:cNvPr id="10243" name="Rectangle 2">
            <a:extLst>
              <a:ext uri="{FF2B5EF4-FFF2-40B4-BE49-F238E27FC236}">
                <a16:creationId xmlns:a16="http://schemas.microsoft.com/office/drawing/2014/main" id="{D0084A52-4FBE-4972-9C61-ECEAD9C0B1FE}"/>
              </a:ext>
            </a:extLst>
          </p:cNvPr>
          <p:cNvSpPr>
            <a:spLocks noGrp="1" noChangeArrowheads="1"/>
          </p:cNvSpPr>
          <p:nvPr>
            <p:ph type="ctrTitle"/>
          </p:nvPr>
        </p:nvSpPr>
        <p:spPr>
          <a:xfrm>
            <a:off x="533400" y="304800"/>
            <a:ext cx="7772400" cy="1219200"/>
          </a:xfrm>
        </p:spPr>
        <p:txBody>
          <a:bodyPr/>
          <a:lstStyle/>
          <a:p>
            <a:pPr eaLnBrk="1" hangingPunct="1"/>
            <a:r>
              <a:rPr lang="en-US" altLang="en-US"/>
              <a:t>Frequency &amp; Wavelength</a:t>
            </a:r>
            <a:endParaRPr lang="en-US" altLang="en-US" sz="1800"/>
          </a:p>
        </p:txBody>
      </p:sp>
      <p:sp>
        <p:nvSpPr>
          <p:cNvPr id="10244" name="Text Box 12">
            <a:extLst>
              <a:ext uri="{FF2B5EF4-FFF2-40B4-BE49-F238E27FC236}">
                <a16:creationId xmlns:a16="http://schemas.microsoft.com/office/drawing/2014/main" id="{D1E9B34B-374D-4E2A-B16C-F2DB5CC58E79}"/>
              </a:ext>
            </a:extLst>
          </p:cNvPr>
          <p:cNvSpPr txBox="1">
            <a:spLocks noChangeArrowheads="1"/>
          </p:cNvSpPr>
          <p:nvPr/>
        </p:nvSpPr>
        <p:spPr bwMode="auto">
          <a:xfrm>
            <a:off x="517525" y="2068513"/>
            <a:ext cx="7788275" cy="369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en-US" altLang="en-US" sz="1800"/>
              <a:t>- </a:t>
            </a:r>
            <a:r>
              <a:rPr lang="en-US" altLang="en-US" sz="1800" b="1"/>
              <a:t>Frequency</a:t>
            </a:r>
            <a:r>
              <a:rPr lang="en-US" altLang="en-US" sz="1800"/>
              <a:t> is the </a:t>
            </a:r>
            <a:r>
              <a:rPr lang="en-US" altLang="en-US" sz="1800" u="sng"/>
              <a:t>number of times that current alternates back and forth per second</a:t>
            </a:r>
          </a:p>
          <a:p>
            <a:pPr lvl="1" eaLnBrk="1" hangingPunct="1">
              <a:spcBef>
                <a:spcPct val="0"/>
              </a:spcBef>
              <a:buFontTx/>
              <a:buNone/>
            </a:pPr>
            <a:r>
              <a:rPr lang="en-US" altLang="en-US" sz="1800"/>
              <a:t>- </a:t>
            </a:r>
            <a:r>
              <a:rPr lang="en-US" altLang="en-US" sz="1800" b="1"/>
              <a:t>Wavelength</a:t>
            </a:r>
            <a:r>
              <a:rPr lang="en-US" altLang="en-US" sz="1800"/>
              <a:t> is the </a:t>
            </a:r>
            <a:r>
              <a:rPr lang="en-US" altLang="en-US" sz="1800" u="sng"/>
              <a:t>distance a radio wave travels during one complete cycle</a:t>
            </a:r>
          </a:p>
          <a:p>
            <a:pPr lvl="1" eaLnBrk="1" hangingPunct="1">
              <a:spcBef>
                <a:spcPct val="0"/>
              </a:spcBef>
              <a:buFontTx/>
              <a:buNone/>
            </a:pPr>
            <a:r>
              <a:rPr lang="en-US" altLang="en-US" sz="1800"/>
              <a:t>- The wavelength gets shorter as the frequency increases</a:t>
            </a:r>
          </a:p>
          <a:p>
            <a:pPr lvl="1" eaLnBrk="1" hangingPunct="1">
              <a:spcBef>
                <a:spcPct val="0"/>
              </a:spcBef>
              <a:buFontTx/>
              <a:buChar char="-"/>
            </a:pPr>
            <a:r>
              <a:rPr lang="en-US" altLang="en-US" sz="1800"/>
              <a:t>The wavelength in meters equals 300 divided by the frequency in megahertz.  For example, for a radio tuned to 14.200 MHz:</a:t>
            </a:r>
          </a:p>
          <a:p>
            <a:pPr lvl="2" eaLnBrk="1" hangingPunct="1">
              <a:spcBef>
                <a:spcPct val="0"/>
              </a:spcBef>
              <a:buFontTx/>
              <a:buNone/>
            </a:pPr>
            <a:r>
              <a:rPr lang="en-US" altLang="en-US" sz="1800"/>
              <a:t>Wavelength = 300 / 14.200 MHz = 21.13 meters</a:t>
            </a:r>
          </a:p>
          <a:p>
            <a:pPr lvl="2" eaLnBrk="1" hangingPunct="1">
              <a:spcBef>
                <a:spcPct val="0"/>
              </a:spcBef>
              <a:buFontTx/>
              <a:buNone/>
            </a:pPr>
            <a:r>
              <a:rPr lang="en-US" altLang="en-US" sz="1800"/>
              <a:t>(commonly rounded and referred to as “the 20-meter band”)</a:t>
            </a:r>
          </a:p>
          <a:p>
            <a:pPr lvl="1" eaLnBrk="1" hangingPunct="1">
              <a:spcBef>
                <a:spcPct val="0"/>
              </a:spcBef>
              <a:buFontTx/>
              <a:buChar char="-"/>
            </a:pPr>
            <a:r>
              <a:rPr lang="en-US" altLang="en-US" sz="1800"/>
              <a:t> A radio wave travels through space at the speed of light!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28DB12F0-B994-4610-AC58-54C7F775DA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28BA58-8E95-4325-BED8-5F1A30749251}" type="slidenum">
              <a:rPr lang="en-US" altLang="en-US" sz="1400" smtClean="0"/>
              <a:pPr>
                <a:spcBef>
                  <a:spcPct val="0"/>
                </a:spcBef>
                <a:buFontTx/>
                <a:buNone/>
              </a:pPr>
              <a:t>6</a:t>
            </a:fld>
            <a:endParaRPr lang="en-US" altLang="en-US" sz="1400"/>
          </a:p>
        </p:txBody>
      </p:sp>
      <p:sp>
        <p:nvSpPr>
          <p:cNvPr id="12291" name="Rectangle 2">
            <a:extLst>
              <a:ext uri="{FF2B5EF4-FFF2-40B4-BE49-F238E27FC236}">
                <a16:creationId xmlns:a16="http://schemas.microsoft.com/office/drawing/2014/main" id="{80EBC54E-EFBF-48D3-BD62-3F9D30C01A7A}"/>
              </a:ext>
            </a:extLst>
          </p:cNvPr>
          <p:cNvSpPr>
            <a:spLocks noGrp="1" noChangeArrowheads="1"/>
          </p:cNvSpPr>
          <p:nvPr>
            <p:ph type="ctrTitle"/>
          </p:nvPr>
        </p:nvSpPr>
        <p:spPr>
          <a:xfrm>
            <a:off x="533400" y="304800"/>
            <a:ext cx="7772400" cy="1219200"/>
          </a:xfrm>
        </p:spPr>
        <p:txBody>
          <a:bodyPr/>
          <a:lstStyle/>
          <a:p>
            <a:pPr eaLnBrk="1" hangingPunct="1"/>
            <a:r>
              <a:rPr lang="en-US" altLang="en-US"/>
              <a:t>Frequencies and Bands</a:t>
            </a:r>
            <a:endParaRPr lang="en-US" altLang="en-US" sz="1800"/>
          </a:p>
        </p:txBody>
      </p:sp>
      <p:sp>
        <p:nvSpPr>
          <p:cNvPr id="12292" name="Text Box 3">
            <a:extLst>
              <a:ext uri="{FF2B5EF4-FFF2-40B4-BE49-F238E27FC236}">
                <a16:creationId xmlns:a16="http://schemas.microsoft.com/office/drawing/2014/main" id="{C8947081-6819-4C69-98C8-A4E483FF4CA1}"/>
              </a:ext>
            </a:extLst>
          </p:cNvPr>
          <p:cNvSpPr txBox="1">
            <a:spLocks noChangeArrowheads="1"/>
          </p:cNvSpPr>
          <p:nvPr/>
        </p:nvSpPr>
        <p:spPr bwMode="auto">
          <a:xfrm>
            <a:off x="304800" y="1752600"/>
            <a:ext cx="8534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en-US" altLang="en-US" sz="1600"/>
              <a:t>The </a:t>
            </a:r>
            <a:r>
              <a:rPr lang="en-US" altLang="en-US" sz="1600" b="1"/>
              <a:t>wavelength </a:t>
            </a:r>
            <a:r>
              <a:rPr lang="en-US" altLang="en-US" sz="1600"/>
              <a:t>property of a radio wave is used to identify the different </a:t>
            </a:r>
            <a:r>
              <a:rPr lang="en-US" altLang="en-US" sz="1600" b="1" i="1"/>
              <a:t>bands</a:t>
            </a:r>
            <a:r>
              <a:rPr lang="en-US" altLang="en-US" sz="1600"/>
              <a:t> that are available for amateur radio operators to use.</a:t>
            </a:r>
          </a:p>
          <a:p>
            <a:pPr lvl="1" eaLnBrk="1" hangingPunct="1">
              <a:spcBef>
                <a:spcPct val="0"/>
              </a:spcBef>
              <a:buFontTx/>
              <a:buNone/>
            </a:pPr>
            <a:r>
              <a:rPr lang="en-US" altLang="en-US" sz="1600"/>
              <a:t>The frequency range of the “</a:t>
            </a:r>
            <a:r>
              <a:rPr lang="en-US" altLang="en-US" sz="1600" b="1"/>
              <a:t>2-meter band</a:t>
            </a:r>
            <a:r>
              <a:rPr lang="en-US" altLang="en-US" sz="1600"/>
              <a:t>” in Canada is </a:t>
            </a:r>
            <a:r>
              <a:rPr lang="en-US" altLang="en-US" sz="1600" b="1"/>
              <a:t>144 to 148 MHz</a:t>
            </a:r>
            <a:endParaRPr lang="en-US" altLang="en-US" sz="1600"/>
          </a:p>
          <a:p>
            <a:pPr lvl="1" eaLnBrk="1" hangingPunct="1">
              <a:spcBef>
                <a:spcPct val="0"/>
              </a:spcBef>
              <a:buFontTx/>
              <a:buNone/>
            </a:pPr>
            <a:r>
              <a:rPr lang="en-US" altLang="en-US" sz="1600"/>
              <a:t>	Example:  300 / 145.350 MHz = 2.06 meters</a:t>
            </a:r>
          </a:p>
          <a:p>
            <a:pPr lvl="1" eaLnBrk="1" hangingPunct="1">
              <a:spcBef>
                <a:spcPct val="0"/>
              </a:spcBef>
              <a:buFontTx/>
              <a:buNone/>
            </a:pPr>
            <a:r>
              <a:rPr lang="en-US" altLang="en-US" sz="1600"/>
              <a:t>The frequency range of the “</a:t>
            </a:r>
            <a:r>
              <a:rPr lang="en-US" altLang="en-US" sz="1600" b="1"/>
              <a:t>6-meter band”</a:t>
            </a:r>
            <a:r>
              <a:rPr lang="en-US" altLang="en-US" sz="1600"/>
              <a:t> in Canada is </a:t>
            </a:r>
            <a:r>
              <a:rPr lang="en-US" altLang="en-US" sz="1600" b="1"/>
              <a:t>50 to 54 MHz</a:t>
            </a:r>
            <a:endParaRPr lang="en-US" altLang="en-US" sz="1600"/>
          </a:p>
          <a:p>
            <a:pPr lvl="1" eaLnBrk="1" hangingPunct="1">
              <a:spcBef>
                <a:spcPct val="0"/>
              </a:spcBef>
              <a:buFontTx/>
              <a:buNone/>
            </a:pPr>
            <a:r>
              <a:rPr lang="en-US" altLang="en-US" sz="1600"/>
              <a:t>	Example:  300 / 52.0 MHz = 5.77 meters</a:t>
            </a:r>
          </a:p>
          <a:p>
            <a:pPr lvl="1" eaLnBrk="1" hangingPunct="1">
              <a:spcBef>
                <a:spcPct val="0"/>
              </a:spcBef>
              <a:buFontTx/>
              <a:buNone/>
            </a:pPr>
            <a:r>
              <a:rPr lang="en-US" altLang="en-US" sz="1600"/>
              <a:t>The frequency range of the “</a:t>
            </a:r>
            <a:r>
              <a:rPr lang="en-US" altLang="en-US" sz="1600" b="1"/>
              <a:t>70-centimeter band”</a:t>
            </a:r>
            <a:r>
              <a:rPr lang="en-US" altLang="en-US" sz="1600"/>
              <a:t> in Canada is </a:t>
            </a:r>
            <a:r>
              <a:rPr lang="en-US" altLang="en-US" sz="1600" b="1"/>
              <a:t>420 to 450 MHz</a:t>
            </a:r>
            <a:endParaRPr lang="en-US" altLang="en-US" sz="1600"/>
          </a:p>
          <a:p>
            <a:pPr lvl="1" eaLnBrk="1" hangingPunct="1">
              <a:spcBef>
                <a:spcPct val="0"/>
              </a:spcBef>
              <a:buFontTx/>
              <a:buNone/>
            </a:pPr>
            <a:r>
              <a:rPr lang="en-US" altLang="en-US" sz="1600"/>
              <a:t>	Example:  300 / 440.0 MHz = 0.68 meters</a:t>
            </a:r>
          </a:p>
          <a:p>
            <a:pPr lvl="1" eaLnBrk="1" hangingPunct="1">
              <a:spcBef>
                <a:spcPct val="0"/>
              </a:spcBef>
              <a:buFontTx/>
              <a:buNone/>
            </a:pPr>
            <a:r>
              <a:rPr lang="en-US" altLang="en-US" sz="1600"/>
              <a:t>The frequency range of the “</a:t>
            </a:r>
            <a:r>
              <a:rPr lang="en-US" altLang="en-US" sz="1600" b="1"/>
              <a:t>160-meter band</a:t>
            </a:r>
            <a:r>
              <a:rPr lang="en-US" altLang="en-US" sz="1600"/>
              <a:t>” in Canada is </a:t>
            </a:r>
            <a:r>
              <a:rPr lang="en-US" altLang="en-US" sz="1600" b="1"/>
              <a:t>1.8 to 2.0 MHz</a:t>
            </a:r>
          </a:p>
          <a:p>
            <a:pPr lvl="1" eaLnBrk="1" hangingPunct="1">
              <a:spcBef>
                <a:spcPct val="0"/>
              </a:spcBef>
              <a:buFontTx/>
              <a:buNone/>
            </a:pPr>
            <a:r>
              <a:rPr lang="en-US" altLang="en-US" sz="1600" b="1"/>
              <a:t>	</a:t>
            </a:r>
            <a:r>
              <a:rPr lang="en-US" altLang="en-US" sz="1600"/>
              <a:t>Example:  300 / 1.850 MHz = 162.16 meters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2031</TotalTime>
  <Words>380</Words>
  <Application>Microsoft Office PowerPoint</Application>
  <PresentationFormat>On-screen Show (4:3)</PresentationFormat>
  <Paragraphs>60</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Rockwell</vt:lpstr>
      <vt:lpstr>Times New Roman</vt:lpstr>
      <vt:lpstr>Default Design</vt:lpstr>
      <vt:lpstr>CHAPTER 5</vt:lpstr>
      <vt:lpstr>Frequency</vt:lpstr>
      <vt:lpstr>Relationship of Frequency and Wavelength</vt:lpstr>
      <vt:lpstr>Classes of Waves</vt:lpstr>
      <vt:lpstr>Frequency &amp; Wavelength</vt:lpstr>
      <vt:lpstr>Frequencies and Bands</vt:lpstr>
    </vt:vector>
  </TitlesOfParts>
  <Company>Industry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 WAVE PROPAGATION</dc:title>
  <dc:creator>CASSARD</dc:creator>
  <cp:lastModifiedBy>Geoff</cp:lastModifiedBy>
  <cp:revision>132</cp:revision>
  <dcterms:created xsi:type="dcterms:W3CDTF">2007-10-11T17:30:02Z</dcterms:created>
  <dcterms:modified xsi:type="dcterms:W3CDTF">2017-10-30T18:33:01Z</dcterms:modified>
</cp:coreProperties>
</file>