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9"/>
  </p:notesMasterIdLst>
  <p:sldIdLst>
    <p:sldId id="294" r:id="rId2"/>
    <p:sldId id="295" r:id="rId3"/>
    <p:sldId id="290" r:id="rId4"/>
    <p:sldId id="257" r:id="rId5"/>
    <p:sldId id="265" r:id="rId6"/>
    <p:sldId id="292" r:id="rId7"/>
    <p:sldId id="266" r:id="rId8"/>
    <p:sldId id="267" r:id="rId9"/>
    <p:sldId id="268" r:id="rId10"/>
    <p:sldId id="258" r:id="rId11"/>
    <p:sldId id="269" r:id="rId12"/>
    <p:sldId id="270" r:id="rId13"/>
    <p:sldId id="271" r:id="rId14"/>
    <p:sldId id="272" r:id="rId15"/>
    <p:sldId id="259" r:id="rId16"/>
    <p:sldId id="274" r:id="rId17"/>
    <p:sldId id="273" r:id="rId18"/>
    <p:sldId id="275" r:id="rId19"/>
    <p:sldId id="293" r:id="rId20"/>
    <p:sldId id="262" r:id="rId21"/>
    <p:sldId id="276" r:id="rId22"/>
    <p:sldId id="277" r:id="rId23"/>
    <p:sldId id="278" r:id="rId24"/>
    <p:sldId id="291" r:id="rId25"/>
    <p:sldId id="263" r:id="rId26"/>
    <p:sldId id="260" r:id="rId27"/>
    <p:sldId id="281" r:id="rId28"/>
    <p:sldId id="280" r:id="rId29"/>
    <p:sldId id="283" r:id="rId30"/>
    <p:sldId id="284" r:id="rId31"/>
    <p:sldId id="261" r:id="rId32"/>
    <p:sldId id="264" r:id="rId33"/>
    <p:sldId id="285" r:id="rId34"/>
    <p:sldId id="286" r:id="rId35"/>
    <p:sldId id="287" r:id="rId36"/>
    <p:sldId id="289" r:id="rId37"/>
    <p:sldId id="288" r:id="rId38"/>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C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5" autoAdjust="0"/>
    <p:restoredTop sz="97178" autoAdjust="0"/>
  </p:normalViewPr>
  <p:slideViewPr>
    <p:cSldViewPr snapToGrid="0">
      <p:cViewPr varScale="1">
        <p:scale>
          <a:sx n="72" d="100"/>
          <a:sy n="72" d="100"/>
        </p:scale>
        <p:origin x="3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6044A96-6C0E-4488-8821-E45E1407301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dirty="0">
                <a:latin typeface="Arial" charset="0"/>
              </a:defRPr>
            </a:lvl1pPr>
          </a:lstStyle>
          <a:p>
            <a:pPr>
              <a:defRPr/>
            </a:pPr>
            <a:endParaRPr lang="en-US"/>
          </a:p>
        </p:txBody>
      </p:sp>
      <p:sp>
        <p:nvSpPr>
          <p:cNvPr id="95235" name="Rectangle 3">
            <a:extLst>
              <a:ext uri="{FF2B5EF4-FFF2-40B4-BE49-F238E27FC236}">
                <a16:creationId xmlns:a16="http://schemas.microsoft.com/office/drawing/2014/main" id="{0804C182-9285-4247-B807-5105C191FCC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dirty="0">
                <a:latin typeface="Arial" charset="0"/>
              </a:defRPr>
            </a:lvl1pPr>
          </a:lstStyle>
          <a:p>
            <a:pPr>
              <a:defRPr/>
            </a:pPr>
            <a:endParaRPr lang="en-US"/>
          </a:p>
        </p:txBody>
      </p:sp>
      <p:sp>
        <p:nvSpPr>
          <p:cNvPr id="2052" name="Rectangle 4">
            <a:extLst>
              <a:ext uri="{FF2B5EF4-FFF2-40B4-BE49-F238E27FC236}">
                <a16:creationId xmlns:a16="http://schemas.microsoft.com/office/drawing/2014/main" id="{07B431A9-A816-4149-8368-4E8ABE14C5B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a:extLst>
              <a:ext uri="{FF2B5EF4-FFF2-40B4-BE49-F238E27FC236}">
                <a16:creationId xmlns:a16="http://schemas.microsoft.com/office/drawing/2014/main" id="{EEE48F9F-3876-4469-A7D6-886BDAB36BC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a:extLst>
              <a:ext uri="{FF2B5EF4-FFF2-40B4-BE49-F238E27FC236}">
                <a16:creationId xmlns:a16="http://schemas.microsoft.com/office/drawing/2014/main" id="{637FB976-8FDC-482E-A586-D8276E6D471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dirty="0">
                <a:latin typeface="Arial" charset="0"/>
              </a:defRPr>
            </a:lvl1pPr>
          </a:lstStyle>
          <a:p>
            <a:pPr>
              <a:defRPr/>
            </a:pPr>
            <a:endParaRPr lang="en-US"/>
          </a:p>
        </p:txBody>
      </p:sp>
      <p:sp>
        <p:nvSpPr>
          <p:cNvPr id="95239" name="Rectangle 7">
            <a:extLst>
              <a:ext uri="{FF2B5EF4-FFF2-40B4-BE49-F238E27FC236}">
                <a16:creationId xmlns:a16="http://schemas.microsoft.com/office/drawing/2014/main" id="{B8805D3A-E4F9-4664-B5F7-B7F5270FCB9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vl1pPr>
          </a:lstStyle>
          <a:p>
            <a:pPr>
              <a:defRPr/>
            </a:pPr>
            <a:fld id="{EB819D2D-702C-4755-B167-553AB6B950D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D35D4C7-92D6-4AD8-AF22-03133FEB00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8AABE1-38B9-4AFA-9B45-59FD4D28363B}" type="slidenum">
              <a:rPr lang="en-US" altLang="en-US" smtClean="0"/>
              <a:pPr>
                <a:spcBef>
                  <a:spcPct val="0"/>
                </a:spcBef>
              </a:pPr>
              <a:t>16</a:t>
            </a:fld>
            <a:endParaRPr lang="en-US" altLang="en-US"/>
          </a:p>
        </p:txBody>
      </p:sp>
      <p:sp>
        <p:nvSpPr>
          <p:cNvPr id="19459" name="Rectangle 2">
            <a:extLst>
              <a:ext uri="{FF2B5EF4-FFF2-40B4-BE49-F238E27FC236}">
                <a16:creationId xmlns:a16="http://schemas.microsoft.com/office/drawing/2014/main" id="{CAD41CAF-432C-4B42-88BE-7115E5796D6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D768362-2489-4A19-BBED-E76F34FAE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8683CFE-BDBC-4B0D-93E8-4AFF7EB086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E09549-ED92-4358-900C-0429F07EB7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63BF88-A273-415A-88AE-A314C0D80C77}"/>
              </a:ext>
            </a:extLst>
          </p:cNvPr>
          <p:cNvSpPr>
            <a:spLocks noGrp="1" noChangeArrowheads="1"/>
          </p:cNvSpPr>
          <p:nvPr>
            <p:ph type="sldNum" sz="quarter" idx="12"/>
          </p:nvPr>
        </p:nvSpPr>
        <p:spPr>
          <a:ln/>
        </p:spPr>
        <p:txBody>
          <a:bodyPr/>
          <a:lstStyle>
            <a:lvl1pPr>
              <a:defRPr/>
            </a:lvl1pPr>
          </a:lstStyle>
          <a:p>
            <a:pPr>
              <a:defRPr/>
            </a:pPr>
            <a:fld id="{99AA7397-E4EA-4986-81EE-472CA809ED65}" type="slidenum">
              <a:rPr lang="en-US" altLang="en-US"/>
              <a:pPr>
                <a:defRPr/>
              </a:pPr>
              <a:t>‹#›</a:t>
            </a:fld>
            <a:endParaRPr lang="en-US" altLang="en-US" dirty="0"/>
          </a:p>
        </p:txBody>
      </p:sp>
    </p:spTree>
    <p:extLst>
      <p:ext uri="{BB962C8B-B14F-4D97-AF65-F5344CB8AC3E}">
        <p14:creationId xmlns:p14="http://schemas.microsoft.com/office/powerpoint/2010/main" val="89101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4516E8-7F45-4A5D-8293-8327B4B4B3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DE9208-A5FE-45B1-9267-DE2AB8403D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EC3BA9-19E7-4CDD-ADAF-34DEB6077968}"/>
              </a:ext>
            </a:extLst>
          </p:cNvPr>
          <p:cNvSpPr>
            <a:spLocks noGrp="1" noChangeArrowheads="1"/>
          </p:cNvSpPr>
          <p:nvPr>
            <p:ph type="sldNum" sz="quarter" idx="12"/>
          </p:nvPr>
        </p:nvSpPr>
        <p:spPr>
          <a:ln/>
        </p:spPr>
        <p:txBody>
          <a:bodyPr/>
          <a:lstStyle>
            <a:lvl1pPr>
              <a:defRPr/>
            </a:lvl1pPr>
          </a:lstStyle>
          <a:p>
            <a:pPr>
              <a:defRPr/>
            </a:pPr>
            <a:fld id="{E1ABE02A-EB31-45BE-9287-3BF534E5986C}" type="slidenum">
              <a:rPr lang="en-US" altLang="en-US"/>
              <a:pPr>
                <a:defRPr/>
              </a:pPr>
              <a:t>‹#›</a:t>
            </a:fld>
            <a:endParaRPr lang="en-US" altLang="en-US" dirty="0"/>
          </a:p>
        </p:txBody>
      </p:sp>
    </p:spTree>
    <p:extLst>
      <p:ext uri="{BB962C8B-B14F-4D97-AF65-F5344CB8AC3E}">
        <p14:creationId xmlns:p14="http://schemas.microsoft.com/office/powerpoint/2010/main" val="383727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3BEBBD-E01C-4D07-AB61-7098E63328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73CC58-98FF-4D79-980E-C7237576C4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E6D39E-1D00-494C-A64F-CA7CFC6863A8}"/>
              </a:ext>
            </a:extLst>
          </p:cNvPr>
          <p:cNvSpPr>
            <a:spLocks noGrp="1" noChangeArrowheads="1"/>
          </p:cNvSpPr>
          <p:nvPr>
            <p:ph type="sldNum" sz="quarter" idx="12"/>
          </p:nvPr>
        </p:nvSpPr>
        <p:spPr>
          <a:ln/>
        </p:spPr>
        <p:txBody>
          <a:bodyPr/>
          <a:lstStyle>
            <a:lvl1pPr>
              <a:defRPr/>
            </a:lvl1pPr>
          </a:lstStyle>
          <a:p>
            <a:pPr>
              <a:defRPr/>
            </a:pPr>
            <a:fld id="{C6D6A32A-CB4E-4CCC-B90B-FC39F5DFA4D0}" type="slidenum">
              <a:rPr lang="en-US" altLang="en-US"/>
              <a:pPr>
                <a:defRPr/>
              </a:pPr>
              <a:t>‹#›</a:t>
            </a:fld>
            <a:endParaRPr lang="en-US" altLang="en-US" dirty="0"/>
          </a:p>
        </p:txBody>
      </p:sp>
    </p:spTree>
    <p:extLst>
      <p:ext uri="{BB962C8B-B14F-4D97-AF65-F5344CB8AC3E}">
        <p14:creationId xmlns:p14="http://schemas.microsoft.com/office/powerpoint/2010/main" val="4177494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DB5B4D-30EE-482D-A6AF-F5D322E34E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FEE28B-6A57-4A9B-BDFE-A59EDE2CE0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4B67D5-1005-4FDB-8154-919AE788A7A8}"/>
              </a:ext>
            </a:extLst>
          </p:cNvPr>
          <p:cNvSpPr>
            <a:spLocks noGrp="1" noChangeArrowheads="1"/>
          </p:cNvSpPr>
          <p:nvPr>
            <p:ph type="sldNum" sz="quarter" idx="12"/>
          </p:nvPr>
        </p:nvSpPr>
        <p:spPr>
          <a:ln/>
        </p:spPr>
        <p:txBody>
          <a:bodyPr/>
          <a:lstStyle>
            <a:lvl1pPr>
              <a:defRPr/>
            </a:lvl1pPr>
          </a:lstStyle>
          <a:p>
            <a:pPr>
              <a:defRPr/>
            </a:pPr>
            <a:fld id="{40AF5FC3-EB46-41BF-94E7-4BCC1E0DFE79}" type="slidenum">
              <a:rPr lang="en-US" altLang="en-US"/>
              <a:pPr>
                <a:defRPr/>
              </a:pPr>
              <a:t>‹#›</a:t>
            </a:fld>
            <a:endParaRPr lang="en-US" altLang="en-US" dirty="0"/>
          </a:p>
        </p:txBody>
      </p:sp>
    </p:spTree>
    <p:extLst>
      <p:ext uri="{BB962C8B-B14F-4D97-AF65-F5344CB8AC3E}">
        <p14:creationId xmlns:p14="http://schemas.microsoft.com/office/powerpoint/2010/main" val="66633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4793A2-5AC7-4605-8507-75AB372C32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43E9AE-7719-4E6B-8CF3-31987DE652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ED7C59-3A27-4933-9DC9-FB4767921982}"/>
              </a:ext>
            </a:extLst>
          </p:cNvPr>
          <p:cNvSpPr>
            <a:spLocks noGrp="1" noChangeArrowheads="1"/>
          </p:cNvSpPr>
          <p:nvPr>
            <p:ph type="sldNum" sz="quarter" idx="12"/>
          </p:nvPr>
        </p:nvSpPr>
        <p:spPr>
          <a:ln/>
        </p:spPr>
        <p:txBody>
          <a:bodyPr/>
          <a:lstStyle>
            <a:lvl1pPr>
              <a:defRPr/>
            </a:lvl1pPr>
          </a:lstStyle>
          <a:p>
            <a:pPr>
              <a:defRPr/>
            </a:pPr>
            <a:fld id="{080D3B24-006D-49D6-92AD-7557C0D56B4F}" type="slidenum">
              <a:rPr lang="en-US" altLang="en-US"/>
              <a:pPr>
                <a:defRPr/>
              </a:pPr>
              <a:t>‹#›</a:t>
            </a:fld>
            <a:endParaRPr lang="en-US" altLang="en-US" dirty="0"/>
          </a:p>
        </p:txBody>
      </p:sp>
    </p:spTree>
    <p:extLst>
      <p:ext uri="{BB962C8B-B14F-4D97-AF65-F5344CB8AC3E}">
        <p14:creationId xmlns:p14="http://schemas.microsoft.com/office/powerpoint/2010/main" val="33590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43F0CB3-E0B6-4BF7-8EE3-F356BB27D8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3E7E8C-69C2-4E2B-8D7A-65D2C266B6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972DBC-A5E1-4EF9-8133-1D02E714E5A2}"/>
              </a:ext>
            </a:extLst>
          </p:cNvPr>
          <p:cNvSpPr>
            <a:spLocks noGrp="1" noChangeArrowheads="1"/>
          </p:cNvSpPr>
          <p:nvPr>
            <p:ph type="sldNum" sz="quarter" idx="12"/>
          </p:nvPr>
        </p:nvSpPr>
        <p:spPr>
          <a:ln/>
        </p:spPr>
        <p:txBody>
          <a:bodyPr/>
          <a:lstStyle>
            <a:lvl1pPr>
              <a:defRPr/>
            </a:lvl1pPr>
          </a:lstStyle>
          <a:p>
            <a:pPr>
              <a:defRPr/>
            </a:pPr>
            <a:fld id="{2276C3B1-A79C-412B-8F5C-B346B6A690DD}" type="slidenum">
              <a:rPr lang="en-US" altLang="en-US"/>
              <a:pPr>
                <a:defRPr/>
              </a:pPr>
              <a:t>‹#›</a:t>
            </a:fld>
            <a:endParaRPr lang="en-US" altLang="en-US" dirty="0"/>
          </a:p>
        </p:txBody>
      </p:sp>
    </p:spTree>
    <p:extLst>
      <p:ext uri="{BB962C8B-B14F-4D97-AF65-F5344CB8AC3E}">
        <p14:creationId xmlns:p14="http://schemas.microsoft.com/office/powerpoint/2010/main" val="187299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CF8F6D-DB89-4C85-8918-6A79E7F7EE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ECEB81-DE96-4494-8E34-FDE4DC0BF2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C13B0A-F39F-4FEC-ACAA-1A13ECEA78CB}"/>
              </a:ext>
            </a:extLst>
          </p:cNvPr>
          <p:cNvSpPr>
            <a:spLocks noGrp="1" noChangeArrowheads="1"/>
          </p:cNvSpPr>
          <p:nvPr>
            <p:ph type="sldNum" sz="quarter" idx="12"/>
          </p:nvPr>
        </p:nvSpPr>
        <p:spPr>
          <a:ln/>
        </p:spPr>
        <p:txBody>
          <a:bodyPr/>
          <a:lstStyle>
            <a:lvl1pPr>
              <a:defRPr/>
            </a:lvl1pPr>
          </a:lstStyle>
          <a:p>
            <a:pPr>
              <a:defRPr/>
            </a:pPr>
            <a:fld id="{2927D125-5BF8-48EB-A70D-2FF50D65F418}" type="slidenum">
              <a:rPr lang="en-US" altLang="en-US"/>
              <a:pPr>
                <a:defRPr/>
              </a:pPr>
              <a:t>‹#›</a:t>
            </a:fld>
            <a:endParaRPr lang="en-US" altLang="en-US" dirty="0"/>
          </a:p>
        </p:txBody>
      </p:sp>
    </p:spTree>
    <p:extLst>
      <p:ext uri="{BB962C8B-B14F-4D97-AF65-F5344CB8AC3E}">
        <p14:creationId xmlns:p14="http://schemas.microsoft.com/office/powerpoint/2010/main" val="102092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9AE787E-22BE-47DC-855B-0A0B31FD1DC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90D65E-EF17-435F-A21C-5A2505B632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17EE7DD-3534-4C83-ACC7-4F594947AD3C}"/>
              </a:ext>
            </a:extLst>
          </p:cNvPr>
          <p:cNvSpPr>
            <a:spLocks noGrp="1" noChangeArrowheads="1"/>
          </p:cNvSpPr>
          <p:nvPr>
            <p:ph type="sldNum" sz="quarter" idx="12"/>
          </p:nvPr>
        </p:nvSpPr>
        <p:spPr>
          <a:ln/>
        </p:spPr>
        <p:txBody>
          <a:bodyPr/>
          <a:lstStyle>
            <a:lvl1pPr>
              <a:defRPr/>
            </a:lvl1pPr>
          </a:lstStyle>
          <a:p>
            <a:pPr>
              <a:defRPr/>
            </a:pPr>
            <a:fld id="{9B2B53A2-6D9B-45B0-869D-F935392F011D}" type="slidenum">
              <a:rPr lang="en-US" altLang="en-US"/>
              <a:pPr>
                <a:defRPr/>
              </a:pPr>
              <a:t>‹#›</a:t>
            </a:fld>
            <a:endParaRPr lang="en-US" altLang="en-US" dirty="0"/>
          </a:p>
        </p:txBody>
      </p:sp>
    </p:spTree>
    <p:extLst>
      <p:ext uri="{BB962C8B-B14F-4D97-AF65-F5344CB8AC3E}">
        <p14:creationId xmlns:p14="http://schemas.microsoft.com/office/powerpoint/2010/main" val="18342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27EC7AC-55B7-4430-9855-6CD4C4FAD0D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B128EDA-CC3C-40D7-B379-0322659428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337CC5B-8FE2-4AD7-9BB5-BE028BF997DA}"/>
              </a:ext>
            </a:extLst>
          </p:cNvPr>
          <p:cNvSpPr>
            <a:spLocks noGrp="1" noChangeArrowheads="1"/>
          </p:cNvSpPr>
          <p:nvPr>
            <p:ph type="sldNum" sz="quarter" idx="12"/>
          </p:nvPr>
        </p:nvSpPr>
        <p:spPr>
          <a:ln/>
        </p:spPr>
        <p:txBody>
          <a:bodyPr/>
          <a:lstStyle>
            <a:lvl1pPr>
              <a:defRPr/>
            </a:lvl1pPr>
          </a:lstStyle>
          <a:p>
            <a:pPr>
              <a:defRPr/>
            </a:pPr>
            <a:fld id="{19EB5C2B-38CC-49BE-ABA2-86E9FE427B39}" type="slidenum">
              <a:rPr lang="en-US" altLang="en-US"/>
              <a:pPr>
                <a:defRPr/>
              </a:pPr>
              <a:t>‹#›</a:t>
            </a:fld>
            <a:endParaRPr lang="en-US" altLang="en-US" dirty="0"/>
          </a:p>
        </p:txBody>
      </p:sp>
    </p:spTree>
    <p:extLst>
      <p:ext uri="{BB962C8B-B14F-4D97-AF65-F5344CB8AC3E}">
        <p14:creationId xmlns:p14="http://schemas.microsoft.com/office/powerpoint/2010/main" val="234305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622959-7D89-4F90-90D5-497FCA2D6C0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C9728D0-AE95-4EE3-98FD-79A0188840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20D4175-C434-4647-BC53-A9CCAE672FBB}"/>
              </a:ext>
            </a:extLst>
          </p:cNvPr>
          <p:cNvSpPr>
            <a:spLocks noGrp="1" noChangeArrowheads="1"/>
          </p:cNvSpPr>
          <p:nvPr>
            <p:ph type="sldNum" sz="quarter" idx="12"/>
          </p:nvPr>
        </p:nvSpPr>
        <p:spPr>
          <a:ln/>
        </p:spPr>
        <p:txBody>
          <a:bodyPr/>
          <a:lstStyle>
            <a:lvl1pPr>
              <a:defRPr/>
            </a:lvl1pPr>
          </a:lstStyle>
          <a:p>
            <a:pPr>
              <a:defRPr/>
            </a:pPr>
            <a:fld id="{B3F83E0C-6D76-4CC1-A02F-C1B40D4C8781}" type="slidenum">
              <a:rPr lang="en-US" altLang="en-US"/>
              <a:pPr>
                <a:defRPr/>
              </a:pPr>
              <a:t>‹#›</a:t>
            </a:fld>
            <a:endParaRPr lang="en-US" altLang="en-US" dirty="0"/>
          </a:p>
        </p:txBody>
      </p:sp>
    </p:spTree>
    <p:extLst>
      <p:ext uri="{BB962C8B-B14F-4D97-AF65-F5344CB8AC3E}">
        <p14:creationId xmlns:p14="http://schemas.microsoft.com/office/powerpoint/2010/main" val="168766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D90FF35-EE51-43EE-8D05-4CE85A419C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02B808-46C6-4391-AF08-78CB07238F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AB2E64-5DA2-4CCC-96BD-39FC607F6E5A}"/>
              </a:ext>
            </a:extLst>
          </p:cNvPr>
          <p:cNvSpPr>
            <a:spLocks noGrp="1" noChangeArrowheads="1"/>
          </p:cNvSpPr>
          <p:nvPr>
            <p:ph type="sldNum" sz="quarter" idx="12"/>
          </p:nvPr>
        </p:nvSpPr>
        <p:spPr>
          <a:ln/>
        </p:spPr>
        <p:txBody>
          <a:bodyPr/>
          <a:lstStyle>
            <a:lvl1pPr>
              <a:defRPr/>
            </a:lvl1pPr>
          </a:lstStyle>
          <a:p>
            <a:pPr>
              <a:defRPr/>
            </a:pPr>
            <a:fld id="{1617805B-51DD-44AB-9CB0-6E0586834B6F}" type="slidenum">
              <a:rPr lang="en-US" altLang="en-US"/>
              <a:pPr>
                <a:defRPr/>
              </a:pPr>
              <a:t>‹#›</a:t>
            </a:fld>
            <a:endParaRPr lang="en-US" altLang="en-US" dirty="0"/>
          </a:p>
        </p:txBody>
      </p:sp>
    </p:spTree>
    <p:extLst>
      <p:ext uri="{BB962C8B-B14F-4D97-AF65-F5344CB8AC3E}">
        <p14:creationId xmlns:p14="http://schemas.microsoft.com/office/powerpoint/2010/main" val="328037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77E4C80-37CA-46C1-A86E-C6BF19823E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9B606B-23EF-4865-B6D5-4A1D2E8ED0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6056A64-427D-4244-9E6D-EFA5D18E98E3}"/>
              </a:ext>
            </a:extLst>
          </p:cNvPr>
          <p:cNvSpPr>
            <a:spLocks noGrp="1" noChangeArrowheads="1"/>
          </p:cNvSpPr>
          <p:nvPr>
            <p:ph type="sldNum" sz="quarter" idx="12"/>
          </p:nvPr>
        </p:nvSpPr>
        <p:spPr>
          <a:ln/>
        </p:spPr>
        <p:txBody>
          <a:bodyPr/>
          <a:lstStyle>
            <a:lvl1pPr>
              <a:defRPr/>
            </a:lvl1pPr>
          </a:lstStyle>
          <a:p>
            <a:pPr>
              <a:defRPr/>
            </a:pPr>
            <a:fld id="{3209214B-6268-403D-8045-BA10D430CEBE}" type="slidenum">
              <a:rPr lang="en-US" altLang="en-US"/>
              <a:pPr>
                <a:defRPr/>
              </a:pPr>
              <a:t>‹#›</a:t>
            </a:fld>
            <a:endParaRPr lang="en-US" altLang="en-US" dirty="0"/>
          </a:p>
        </p:txBody>
      </p:sp>
    </p:spTree>
    <p:extLst>
      <p:ext uri="{BB962C8B-B14F-4D97-AF65-F5344CB8AC3E}">
        <p14:creationId xmlns:p14="http://schemas.microsoft.com/office/powerpoint/2010/main" val="279267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A1706B6-4E9B-4F1B-80CC-C7F56E8407E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D3E17C8-FBB0-4E10-99D6-F4B6B43929F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4" name="Rectangle 4">
            <a:extLst>
              <a:ext uri="{FF2B5EF4-FFF2-40B4-BE49-F238E27FC236}">
                <a16:creationId xmlns:a16="http://schemas.microsoft.com/office/drawing/2014/main" id="{22703835-3F82-45F5-8BF6-894EB1350AD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dirty="0">
                <a:latin typeface="Arial" charset="0"/>
              </a:defRPr>
            </a:lvl1pPr>
          </a:lstStyle>
          <a:p>
            <a:pPr>
              <a:defRPr/>
            </a:pPr>
            <a:endParaRPr lang="en-US"/>
          </a:p>
        </p:txBody>
      </p:sp>
      <p:sp>
        <p:nvSpPr>
          <p:cNvPr id="81925" name="Rectangle 5">
            <a:extLst>
              <a:ext uri="{FF2B5EF4-FFF2-40B4-BE49-F238E27FC236}">
                <a16:creationId xmlns:a16="http://schemas.microsoft.com/office/drawing/2014/main" id="{D1C48732-725D-447E-9FFA-6298D3B17A5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dirty="0">
                <a:latin typeface="Arial" charset="0"/>
              </a:defRPr>
            </a:lvl1pPr>
          </a:lstStyle>
          <a:p>
            <a:pPr>
              <a:defRPr/>
            </a:pPr>
            <a:endParaRPr lang="en-US"/>
          </a:p>
        </p:txBody>
      </p:sp>
      <p:sp>
        <p:nvSpPr>
          <p:cNvPr id="81926" name="Rectangle 6">
            <a:extLst>
              <a:ext uri="{FF2B5EF4-FFF2-40B4-BE49-F238E27FC236}">
                <a16:creationId xmlns:a16="http://schemas.microsoft.com/office/drawing/2014/main" id="{D4E61208-6CF5-40DA-A489-7FFC9FE83B6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vl1pPr>
          </a:lstStyle>
          <a:p>
            <a:pPr>
              <a:defRPr/>
            </a:pPr>
            <a:fld id="{95E5FADC-93E2-462F-A96F-60C9EA4904D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ictionary.reference.com/help/luna/IPA_pron_key.html"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feshops.com/amradio"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30792F4-6B95-44E0-A794-21EE2F874B01}"/>
              </a:ext>
            </a:extLst>
          </p:cNvPr>
          <p:cNvSpPr>
            <a:spLocks noGrp="1"/>
          </p:cNvSpPr>
          <p:nvPr>
            <p:ph type="ctrTitle"/>
          </p:nvPr>
        </p:nvSpPr>
        <p:spPr>
          <a:xfrm>
            <a:off x="369888" y="73025"/>
            <a:ext cx="7772400" cy="2987675"/>
          </a:xfrm>
        </p:spPr>
        <p:txBody>
          <a:bodyPr/>
          <a:lstStyle/>
          <a:p>
            <a:r>
              <a:rPr lang="en-CA" altLang="en-US" sz="5400"/>
              <a:t>CHAPTER 17</a:t>
            </a:r>
          </a:p>
        </p:txBody>
      </p:sp>
      <p:sp>
        <p:nvSpPr>
          <p:cNvPr id="3075" name="Subtitle 2">
            <a:extLst>
              <a:ext uri="{FF2B5EF4-FFF2-40B4-BE49-F238E27FC236}">
                <a16:creationId xmlns:a16="http://schemas.microsoft.com/office/drawing/2014/main" id="{77FD4F05-76C2-4CDF-9117-870872E8FFA5}"/>
              </a:ext>
            </a:extLst>
          </p:cNvPr>
          <p:cNvSpPr>
            <a:spLocks noGrp="1"/>
          </p:cNvSpPr>
          <p:nvPr>
            <p:ph type="subTitle" idx="1"/>
          </p:nvPr>
        </p:nvSpPr>
        <p:spPr/>
        <p:txBody>
          <a:bodyPr/>
          <a:lstStyle/>
          <a:p>
            <a:r>
              <a:rPr lang="en-CA" altLang="en-US"/>
              <a:t>Regulations</a:t>
            </a:r>
          </a:p>
        </p:txBody>
      </p:sp>
      <p:sp>
        <p:nvSpPr>
          <p:cNvPr id="3076" name="Slide Number Placeholder 3">
            <a:extLst>
              <a:ext uri="{FF2B5EF4-FFF2-40B4-BE49-F238E27FC236}">
                <a16:creationId xmlns:a16="http://schemas.microsoft.com/office/drawing/2014/main" id="{389095DA-F34E-4A30-8438-490B8883AA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5FA035C-D1DF-4488-BA1F-29A9205946D2}" type="slidenum">
              <a:rPr lang="en-US" altLang="en-US" sz="1400" smtClean="0"/>
              <a:pPr>
                <a:spcBef>
                  <a:spcPct val="0"/>
                </a:spcBef>
                <a:buFontTx/>
                <a:buNone/>
              </a:pPr>
              <a:t>1</a:t>
            </a:fld>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C5C8F944-5FA6-4262-A7EA-0656AA3552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9461B7-1CCE-4EE7-A6F8-6705CA1BB86D}" type="slidenum">
              <a:rPr lang="en-US" altLang="en-US" sz="1400" smtClean="0"/>
              <a:pPr>
                <a:spcBef>
                  <a:spcPct val="0"/>
                </a:spcBef>
                <a:buFontTx/>
                <a:buNone/>
              </a:pPr>
              <a:t>10</a:t>
            </a:fld>
            <a:endParaRPr lang="en-US" altLang="en-US" sz="1400"/>
          </a:p>
        </p:txBody>
      </p:sp>
      <p:sp>
        <p:nvSpPr>
          <p:cNvPr id="12291" name="Rectangle 2">
            <a:extLst>
              <a:ext uri="{FF2B5EF4-FFF2-40B4-BE49-F238E27FC236}">
                <a16:creationId xmlns:a16="http://schemas.microsoft.com/office/drawing/2014/main" id="{358B4CB3-0E11-42D4-B0D8-7DBB07C8D94D}"/>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12292" name="Rectangle 3">
            <a:extLst>
              <a:ext uri="{FF2B5EF4-FFF2-40B4-BE49-F238E27FC236}">
                <a16:creationId xmlns:a16="http://schemas.microsoft.com/office/drawing/2014/main" id="{A3EBAD2C-3DFD-40F8-9099-451B277F97D4}"/>
              </a:ext>
            </a:extLst>
          </p:cNvPr>
          <p:cNvSpPr>
            <a:spLocks noGrp="1" noChangeArrowheads="1"/>
          </p:cNvSpPr>
          <p:nvPr>
            <p:ph type="body" idx="1"/>
          </p:nvPr>
        </p:nvSpPr>
        <p:spPr>
          <a:xfrm>
            <a:off x="581025" y="1095375"/>
            <a:ext cx="8229600" cy="4181475"/>
          </a:xfrm>
          <a:noFill/>
        </p:spPr>
        <p:txBody>
          <a:bodyPr/>
          <a:lstStyle/>
          <a:p>
            <a:pPr algn="ctr" eaLnBrk="1" hangingPunct="1">
              <a:lnSpc>
                <a:spcPct val="80000"/>
              </a:lnSpc>
              <a:buFontTx/>
              <a:buNone/>
            </a:pPr>
            <a:r>
              <a:rPr lang="en-US" altLang="en-US" sz="1600" b="1" u="sng"/>
              <a:t>1-6)  Operation of Radio Apparatus, Terms of License, Applicable Standards, Exempt Apparatus</a:t>
            </a:r>
          </a:p>
          <a:p>
            <a:pPr eaLnBrk="1" hangingPunct="1">
              <a:lnSpc>
                <a:spcPct val="80000"/>
              </a:lnSpc>
            </a:pPr>
            <a:endParaRPr lang="en-US" altLang="en-US" sz="1600" b="1" u="sng"/>
          </a:p>
          <a:p>
            <a:pPr eaLnBrk="1" hangingPunct="1">
              <a:lnSpc>
                <a:spcPct val="80000"/>
              </a:lnSpc>
              <a:spcBef>
                <a:spcPct val="0"/>
              </a:spcBef>
            </a:pPr>
            <a:r>
              <a:rPr lang="en-US" altLang="en-US" sz="1400"/>
              <a:t>An amateur station with a maximum input to the final stage of 2 watts </a:t>
            </a:r>
            <a:r>
              <a:rPr lang="en-US" altLang="en-US" sz="1400" b="1"/>
              <a:t>must be licensed at all locations</a:t>
            </a:r>
          </a:p>
          <a:p>
            <a:pPr eaLnBrk="1" hangingPunct="1">
              <a:lnSpc>
                <a:spcPct val="80000"/>
              </a:lnSpc>
              <a:spcBef>
                <a:spcPct val="0"/>
              </a:spcBef>
            </a:pPr>
            <a:endParaRPr lang="en-US" altLang="en-US" sz="1400" b="1"/>
          </a:p>
          <a:p>
            <a:pPr eaLnBrk="1" hangingPunct="1">
              <a:lnSpc>
                <a:spcPct val="80000"/>
              </a:lnSpc>
              <a:spcBef>
                <a:spcPct val="0"/>
              </a:spcBef>
            </a:pPr>
            <a:r>
              <a:rPr lang="en-US" altLang="en-US" sz="1400"/>
              <a:t>An amateur station may be used to communicate with </a:t>
            </a:r>
            <a:r>
              <a:rPr lang="en-US" altLang="en-US" sz="1400" b="1"/>
              <a:t>similarly licensed stations</a:t>
            </a:r>
          </a:p>
          <a:p>
            <a:pPr eaLnBrk="1" hangingPunct="1">
              <a:lnSpc>
                <a:spcPct val="80000"/>
              </a:lnSpc>
              <a:spcBef>
                <a:spcPct val="0"/>
              </a:spcBef>
            </a:pPr>
            <a:endParaRPr lang="en-US" altLang="en-US" sz="1400" b="1"/>
          </a:p>
          <a:p>
            <a:pPr eaLnBrk="1" hangingPunct="1">
              <a:lnSpc>
                <a:spcPct val="80000"/>
              </a:lnSpc>
              <a:spcBef>
                <a:spcPct val="0"/>
              </a:spcBef>
            </a:pPr>
            <a:r>
              <a:rPr lang="en-US" altLang="en-US" sz="1400"/>
              <a:t>A radio amateur may not transmit </a:t>
            </a:r>
            <a:r>
              <a:rPr lang="en-US" altLang="en-US" sz="1400" b="1"/>
              <a:t>superfluous</a:t>
            </a:r>
            <a:r>
              <a:rPr lang="en-US" altLang="en-US" sz="1400" i="1"/>
              <a:t>*</a:t>
            </a:r>
            <a:r>
              <a:rPr lang="en-US" altLang="en-US" sz="1400" b="1"/>
              <a:t> signals</a:t>
            </a:r>
            <a:endParaRPr lang="en-US" altLang="en-US" sz="1400" i="1"/>
          </a:p>
          <a:p>
            <a:pPr eaLnBrk="1" hangingPunct="1">
              <a:lnSpc>
                <a:spcPct val="80000"/>
              </a:lnSpc>
              <a:spcBef>
                <a:spcPct val="0"/>
              </a:spcBef>
            </a:pPr>
            <a:endParaRPr lang="en-US" altLang="en-US" sz="1400" i="1"/>
          </a:p>
          <a:p>
            <a:pPr eaLnBrk="1" hangingPunct="1">
              <a:lnSpc>
                <a:spcPct val="80000"/>
              </a:lnSpc>
              <a:spcBef>
                <a:spcPct val="0"/>
              </a:spcBef>
            </a:pPr>
            <a:r>
              <a:rPr lang="en-US" altLang="en-US" sz="1400"/>
              <a:t>A radio amateur should refrain from transmitting </a:t>
            </a:r>
            <a:r>
              <a:rPr lang="en-US" altLang="en-US" sz="1400" b="1"/>
              <a:t>profane or obscene language</a:t>
            </a:r>
            <a:endParaRPr lang="en-US" altLang="en-US" sz="1400"/>
          </a:p>
          <a:p>
            <a:pPr eaLnBrk="1" hangingPunct="1">
              <a:lnSpc>
                <a:spcPct val="80000"/>
              </a:lnSpc>
              <a:spcBef>
                <a:spcPct val="0"/>
              </a:spcBef>
            </a:pPr>
            <a:endParaRPr lang="en-US" altLang="en-US" sz="1400"/>
          </a:p>
          <a:p>
            <a:pPr eaLnBrk="1" hangingPunct="1">
              <a:lnSpc>
                <a:spcPct val="80000"/>
              </a:lnSpc>
              <a:spcBef>
                <a:spcPct val="0"/>
              </a:spcBef>
            </a:pPr>
            <a:r>
              <a:rPr lang="en-US" altLang="en-US" sz="1400"/>
              <a:t>A radio amateur may not operate, or permit to be operated, </a:t>
            </a:r>
            <a:r>
              <a:rPr lang="en-US" altLang="en-US" sz="1400" b="1"/>
              <a:t>a radio apparatus which he knows is not performing to the Radiocommunication Regulations</a:t>
            </a:r>
          </a:p>
          <a:p>
            <a:pPr eaLnBrk="1" hangingPunct="1">
              <a:lnSpc>
                <a:spcPct val="80000"/>
              </a:lnSpc>
              <a:spcBef>
                <a:spcPct val="0"/>
              </a:spcBef>
            </a:pPr>
            <a:endParaRPr lang="en-US" altLang="en-US" sz="1400" b="1"/>
          </a:p>
          <a:p>
            <a:pPr eaLnBrk="1" hangingPunct="1">
              <a:lnSpc>
                <a:spcPct val="80000"/>
              </a:lnSpc>
              <a:spcBef>
                <a:spcPct val="0"/>
              </a:spcBef>
            </a:pPr>
            <a:r>
              <a:rPr lang="en-US" altLang="en-US" sz="1400"/>
              <a:t>No person shall possess or operate any  device, for the purpose of amplifying the output power of </a:t>
            </a:r>
            <a:r>
              <a:rPr lang="en-US" altLang="en-US" sz="1400" b="1"/>
              <a:t>a license-exempt radio apparatus</a:t>
            </a:r>
          </a:p>
          <a:p>
            <a:pPr eaLnBrk="1" hangingPunct="1">
              <a:lnSpc>
                <a:spcPct val="80000"/>
              </a:lnSpc>
              <a:spcBef>
                <a:spcPct val="0"/>
              </a:spcBef>
            </a:pPr>
            <a:endParaRPr lang="en-US" altLang="en-US" sz="1400" b="1"/>
          </a:p>
          <a:p>
            <a:pPr eaLnBrk="1" hangingPunct="1">
              <a:lnSpc>
                <a:spcPct val="80000"/>
              </a:lnSpc>
              <a:spcBef>
                <a:spcPct val="0"/>
              </a:spcBef>
            </a:pPr>
            <a:r>
              <a:rPr lang="en-US" altLang="en-US" sz="1400"/>
              <a:t>A person may operate or permit the operation of radio apparatus only where the apparatus is </a:t>
            </a:r>
            <a:r>
              <a:rPr lang="en-US" altLang="en-US" sz="1400" b="1"/>
              <a:t>maintained to the Radiocommunication Regulations tolerances</a:t>
            </a:r>
          </a:p>
        </p:txBody>
      </p:sp>
      <p:graphicFrame>
        <p:nvGraphicFramePr>
          <p:cNvPr id="96315" name="Group 59">
            <a:extLst>
              <a:ext uri="{FF2B5EF4-FFF2-40B4-BE49-F238E27FC236}">
                <a16:creationId xmlns:a16="http://schemas.microsoft.com/office/drawing/2014/main" id="{26E91375-31FB-43E2-82E7-BCF3E578264F}"/>
              </a:ext>
            </a:extLst>
          </p:cNvPr>
          <p:cNvGraphicFramePr>
            <a:graphicFrameLocks noGrp="1"/>
          </p:cNvGraphicFramePr>
          <p:nvPr/>
        </p:nvGraphicFramePr>
        <p:xfrm>
          <a:off x="401638" y="5581650"/>
          <a:ext cx="4789487" cy="1042988"/>
        </p:xfrm>
        <a:graphic>
          <a:graphicData uri="http://schemas.openxmlformats.org/drawingml/2006/table">
            <a:tbl>
              <a:tblPr/>
              <a:tblGrid>
                <a:gridCol w="506412">
                  <a:extLst>
                    <a:ext uri="{9D8B030D-6E8A-4147-A177-3AD203B41FA5}">
                      <a16:colId xmlns:a16="http://schemas.microsoft.com/office/drawing/2014/main" val="20000"/>
                    </a:ext>
                  </a:extLst>
                </a:gridCol>
                <a:gridCol w="4283075">
                  <a:extLst>
                    <a:ext uri="{9D8B030D-6E8A-4147-A177-3AD203B41FA5}">
                      <a16:colId xmlns:a16="http://schemas.microsoft.com/office/drawing/2014/main" val="20001"/>
                    </a:ext>
                  </a:extLst>
                </a:gridCol>
              </a:tblGrid>
              <a:tr h="10429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Arial" charset="0"/>
                        </a:rPr>
                        <a:t>*</a:t>
                      </a:r>
                    </a:p>
                  </a:txBody>
                  <a:tcPr horzOverflow="overflow">
                    <a:lnL cap="flat">
                      <a:noFill/>
                    </a:lnL>
                    <a:lnR>
                      <a:noFill/>
                    </a:lnR>
                    <a:lnT cap="flat">
                      <a:noFill/>
                    </a:lnT>
                    <a:lnB cap="flat">
                      <a:noFill/>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Char char="•"/>
                        <a:tabLst/>
                      </a:pPr>
                      <a:r>
                        <a:rPr kumimoji="0" lang="en-US" sz="1200" b="1" i="1" u="none" strike="noStrike" cap="none" normalizeH="0" baseline="0" dirty="0">
                          <a:ln>
                            <a:noFill/>
                          </a:ln>
                          <a:solidFill>
                            <a:schemeClr val="tx1"/>
                          </a:solidFill>
                          <a:effectLst/>
                          <a:latin typeface="Arial" charset="0"/>
                        </a:rPr>
                        <a:t>Unnecessary or needless</a:t>
                      </a:r>
                    </a:p>
                    <a:p>
                      <a:pPr marL="0" marR="0" lvl="0" indent="0" algn="l" defTabSz="914400" rtl="0" eaLnBrk="1" fontAlgn="t" latinLnBrk="0" hangingPunct="1">
                        <a:lnSpc>
                          <a:spcPct val="100000"/>
                        </a:lnSpc>
                        <a:spcBef>
                          <a:spcPct val="0"/>
                        </a:spcBef>
                        <a:spcAft>
                          <a:spcPct val="0"/>
                        </a:spcAft>
                        <a:buClrTx/>
                        <a:buSzTx/>
                        <a:buFontTx/>
                        <a:buChar char="•"/>
                        <a:tabLst/>
                      </a:pPr>
                      <a:r>
                        <a:rPr kumimoji="0" lang="en-CA" sz="1200" b="1" i="1" u="none" strike="noStrike" cap="none" normalizeH="0" baseline="0" dirty="0">
                          <a:ln>
                            <a:noFill/>
                          </a:ln>
                          <a:solidFill>
                            <a:schemeClr val="tx1"/>
                          </a:solidFill>
                          <a:effectLst/>
                          <a:latin typeface="Arial" charset="0"/>
                        </a:rPr>
                        <a:t>Being more than is sufficient or required; excessive.</a:t>
                      </a:r>
                      <a:endParaRPr kumimoji="0" lang="en-US" sz="1200" b="1" i="1" u="none" strike="noStrike" cap="none" normalizeH="0" baseline="0" dirty="0">
                        <a:ln>
                          <a:noFill/>
                        </a:ln>
                        <a:solidFill>
                          <a:schemeClr val="tx1"/>
                        </a:solidFill>
                        <a:effectLst/>
                        <a:latin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2296" name="Picture 7" descr="thinsp">
            <a:extLst>
              <a:ext uri="{FF2B5EF4-FFF2-40B4-BE49-F238E27FC236}">
                <a16:creationId xmlns:a16="http://schemas.microsoft.com/office/drawing/2014/main" id="{2FE63F98-82F9-4DBF-B795-69686D27B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3008313"/>
            <a:ext cx="1905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8" descr="thinsp">
            <a:extLst>
              <a:ext uri="{FF2B5EF4-FFF2-40B4-BE49-F238E27FC236}">
                <a16:creationId xmlns:a16="http://schemas.microsoft.com/office/drawing/2014/main" id="{BD6FA8B1-45D1-4761-A7C6-F53CDAA2E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413" y="3008313"/>
            <a:ext cx="1905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9" descr="dictionary_questionbutton_default">
            <a:hlinkClick r:id="rId3"/>
            <a:extLst>
              <a:ext uri="{FF2B5EF4-FFF2-40B4-BE49-F238E27FC236}">
                <a16:creationId xmlns:a16="http://schemas.microsoft.com/office/drawing/2014/main" id="{AED77BA8-252D-4C25-923E-87CE665B5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950" y="3008313"/>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0" descr="thinsp">
            <a:extLst>
              <a:ext uri="{FF2B5EF4-FFF2-40B4-BE49-F238E27FC236}">
                <a16:creationId xmlns:a16="http://schemas.microsoft.com/office/drawing/2014/main" id="{9CA46854-F805-46F5-B386-323B7AA00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3008313"/>
            <a:ext cx="1905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61" descr="swearing">
            <a:extLst>
              <a:ext uri="{FF2B5EF4-FFF2-40B4-BE49-F238E27FC236}">
                <a16:creationId xmlns:a16="http://schemas.microsoft.com/office/drawing/2014/main" id="{F04F0576-8F21-4F4B-A532-4AE6A27DE91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49" t="3879" r="7173" b="5603"/>
          <a:stretch>
            <a:fillRect/>
          </a:stretch>
        </p:blipFill>
        <p:spPr bwMode="auto">
          <a:xfrm>
            <a:off x="5619750" y="4676775"/>
            <a:ext cx="28733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312F47F7-8C86-4B90-84EF-BB2C2EA5E7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914A7F-6C7A-4022-8AB8-25410A1B0479}" type="slidenum">
              <a:rPr lang="en-US" altLang="en-US" sz="1400" smtClean="0"/>
              <a:pPr>
                <a:spcBef>
                  <a:spcPct val="0"/>
                </a:spcBef>
                <a:buFontTx/>
                <a:buNone/>
              </a:pPr>
              <a:t>11</a:t>
            </a:fld>
            <a:endParaRPr lang="en-US" altLang="en-US" sz="1400"/>
          </a:p>
        </p:txBody>
      </p:sp>
      <p:sp>
        <p:nvSpPr>
          <p:cNvPr id="13315" name="Rectangle 2">
            <a:extLst>
              <a:ext uri="{FF2B5EF4-FFF2-40B4-BE49-F238E27FC236}">
                <a16:creationId xmlns:a16="http://schemas.microsoft.com/office/drawing/2014/main" id="{5C4873D1-CACB-4E25-9035-209225AF9B97}"/>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13316" name="Rectangle 3">
            <a:extLst>
              <a:ext uri="{FF2B5EF4-FFF2-40B4-BE49-F238E27FC236}">
                <a16:creationId xmlns:a16="http://schemas.microsoft.com/office/drawing/2014/main" id="{0E236622-42BA-4AFB-BDF0-67B1A6FC9C44}"/>
              </a:ext>
            </a:extLst>
          </p:cNvPr>
          <p:cNvSpPr>
            <a:spLocks noGrp="1" noChangeArrowheads="1"/>
          </p:cNvSpPr>
          <p:nvPr>
            <p:ph type="body" idx="1"/>
          </p:nvPr>
        </p:nvSpPr>
        <p:spPr>
          <a:xfrm>
            <a:off x="457200" y="1085850"/>
            <a:ext cx="8229600" cy="4343400"/>
          </a:xfrm>
          <a:noFill/>
        </p:spPr>
        <p:txBody>
          <a:bodyPr/>
          <a:lstStyle/>
          <a:p>
            <a:pPr algn="ctr" eaLnBrk="1" hangingPunct="1">
              <a:buFontTx/>
              <a:buNone/>
            </a:pPr>
            <a:r>
              <a:rPr lang="en-US" altLang="en-US" sz="1800" b="1" u="sng"/>
              <a:t>1-7)  Content Restrictions – Non-Superfluous, Profanity, Secret Code, Music, Non-Commercial</a:t>
            </a:r>
          </a:p>
          <a:p>
            <a:pPr eaLnBrk="1" hangingPunct="1">
              <a:buFontTx/>
              <a:buNone/>
            </a:pPr>
            <a:endParaRPr lang="en-US" altLang="en-US" sz="1800" b="1" u="sng"/>
          </a:p>
          <a:p>
            <a:pPr eaLnBrk="1" hangingPunct="1"/>
            <a:r>
              <a:rPr lang="en-US" altLang="en-US" sz="1600" b="1"/>
              <a:t>Business planning</a:t>
            </a:r>
            <a:r>
              <a:rPr lang="en-US" altLang="en-US" sz="1600"/>
              <a:t> CANNOT be discussed on an amateur club net</a:t>
            </a:r>
          </a:p>
          <a:p>
            <a:pPr eaLnBrk="1" hangingPunct="1">
              <a:spcBef>
                <a:spcPct val="0"/>
              </a:spcBef>
              <a:buFontTx/>
              <a:buNone/>
            </a:pPr>
            <a:r>
              <a:rPr lang="en-US" altLang="en-US" sz="1600"/>
              <a:t> </a:t>
            </a:r>
          </a:p>
          <a:p>
            <a:pPr eaLnBrk="1" hangingPunct="1">
              <a:spcBef>
                <a:spcPct val="0"/>
              </a:spcBef>
            </a:pPr>
            <a:r>
              <a:rPr lang="en-US" altLang="en-US" sz="1600"/>
              <a:t>A radio amateur is </a:t>
            </a:r>
            <a:r>
              <a:rPr lang="en-US" altLang="en-US" sz="1600" b="1"/>
              <a:t>Never </a:t>
            </a:r>
            <a:r>
              <a:rPr lang="en-US" altLang="en-US" sz="1600"/>
              <a:t>allowed to broadcast information to the general Public</a:t>
            </a:r>
          </a:p>
          <a:p>
            <a:pPr eaLnBrk="1" hangingPunct="1">
              <a:spcBef>
                <a:spcPct val="0"/>
              </a:spcBef>
            </a:pPr>
            <a:endParaRPr lang="en-US" altLang="en-US" sz="1600"/>
          </a:p>
          <a:p>
            <a:pPr eaLnBrk="1" hangingPunct="1">
              <a:spcBef>
                <a:spcPct val="0"/>
              </a:spcBef>
            </a:pPr>
            <a:r>
              <a:rPr lang="en-US" altLang="en-US" sz="1600"/>
              <a:t>False or deceptive amateur signals or communications may </a:t>
            </a:r>
            <a:r>
              <a:rPr lang="en-US" altLang="en-US" sz="1600" b="1"/>
              <a:t>Never </a:t>
            </a:r>
            <a:r>
              <a:rPr lang="en-US" altLang="en-US" sz="1600"/>
              <a:t>be transmitted</a:t>
            </a:r>
          </a:p>
          <a:p>
            <a:pPr eaLnBrk="1" hangingPunct="1">
              <a:spcBef>
                <a:spcPct val="0"/>
              </a:spcBef>
            </a:pPr>
            <a:endParaRPr lang="en-US" altLang="en-US" sz="1600"/>
          </a:p>
          <a:p>
            <a:pPr eaLnBrk="1" hangingPunct="1">
              <a:spcBef>
                <a:spcPct val="0"/>
              </a:spcBef>
            </a:pPr>
            <a:r>
              <a:rPr lang="en-US" altLang="en-US" sz="1600"/>
              <a:t>An amateur station in two-way communication may </a:t>
            </a:r>
            <a:r>
              <a:rPr lang="en-US" altLang="en-US" sz="1600" b="1"/>
              <a:t>Never</a:t>
            </a:r>
            <a:r>
              <a:rPr lang="en-US" altLang="en-US" sz="1600"/>
              <a:t> transmit a message in a secret code in order to obscure the meaning of the communication</a:t>
            </a:r>
          </a:p>
        </p:txBody>
      </p:sp>
      <p:pic>
        <p:nvPicPr>
          <p:cNvPr id="13317" name="Picture 7" descr="MORSE CODE CARTOON">
            <a:extLst>
              <a:ext uri="{FF2B5EF4-FFF2-40B4-BE49-F238E27FC236}">
                <a16:creationId xmlns:a16="http://schemas.microsoft.com/office/drawing/2014/main" id="{526D5610-FD70-433D-A88A-B5797C42840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2093"/>
          <a:stretch>
            <a:fillRect/>
          </a:stretch>
        </p:blipFill>
        <p:spPr bwMode="auto">
          <a:xfrm>
            <a:off x="2790825" y="4332288"/>
            <a:ext cx="356235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D745CF2B-A48A-409C-B068-01615C433E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C7E96D-DB52-48C8-9901-67156FBB7857}" type="slidenum">
              <a:rPr lang="en-US" altLang="en-US" sz="1400" smtClean="0"/>
              <a:pPr>
                <a:spcBef>
                  <a:spcPct val="0"/>
                </a:spcBef>
                <a:buFontTx/>
                <a:buNone/>
              </a:pPr>
              <a:t>12</a:t>
            </a:fld>
            <a:endParaRPr lang="en-US" altLang="en-US" sz="1400"/>
          </a:p>
        </p:txBody>
      </p:sp>
      <p:sp>
        <p:nvSpPr>
          <p:cNvPr id="14339" name="Rectangle 2">
            <a:extLst>
              <a:ext uri="{FF2B5EF4-FFF2-40B4-BE49-F238E27FC236}">
                <a16:creationId xmlns:a16="http://schemas.microsoft.com/office/drawing/2014/main" id="{87790DE2-BCF6-442E-BE63-95602DAC83F7}"/>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14340" name="Rectangle 3">
            <a:extLst>
              <a:ext uri="{FF2B5EF4-FFF2-40B4-BE49-F238E27FC236}">
                <a16:creationId xmlns:a16="http://schemas.microsoft.com/office/drawing/2014/main" id="{42206F58-A621-443D-8EF1-06AA3D7FA2FE}"/>
              </a:ext>
            </a:extLst>
          </p:cNvPr>
          <p:cNvSpPr>
            <a:spLocks noGrp="1" noChangeArrowheads="1"/>
          </p:cNvSpPr>
          <p:nvPr>
            <p:ph type="body" idx="1"/>
          </p:nvPr>
        </p:nvSpPr>
        <p:spPr>
          <a:xfrm>
            <a:off x="457200" y="1295400"/>
            <a:ext cx="8229600" cy="4800600"/>
          </a:xfrm>
          <a:noFill/>
        </p:spPr>
        <p:txBody>
          <a:bodyPr/>
          <a:lstStyle/>
          <a:p>
            <a:pPr algn="ctr" eaLnBrk="1" hangingPunct="1">
              <a:lnSpc>
                <a:spcPct val="80000"/>
              </a:lnSpc>
              <a:buFontTx/>
              <a:buNone/>
            </a:pPr>
            <a:r>
              <a:rPr lang="en-US" altLang="en-US" sz="1600" b="1" u="sng"/>
              <a:t>1-8)  Installation and Operating Restrictions – Number of stations, Repeaters, Home-Built, Club Stations</a:t>
            </a:r>
          </a:p>
          <a:p>
            <a:pPr eaLnBrk="1" hangingPunct="1">
              <a:lnSpc>
                <a:spcPct val="80000"/>
              </a:lnSpc>
              <a:buFontTx/>
              <a:buNone/>
            </a:pPr>
            <a:endParaRPr lang="en-US" altLang="en-US" sz="1600" b="1" u="sng"/>
          </a:p>
          <a:p>
            <a:pPr eaLnBrk="1" hangingPunct="1">
              <a:lnSpc>
                <a:spcPct val="80000"/>
              </a:lnSpc>
              <a:spcBef>
                <a:spcPct val="0"/>
              </a:spcBef>
            </a:pPr>
            <a:r>
              <a:rPr lang="en-US" altLang="en-US" sz="1600"/>
              <a:t>The holder of an Amateur Radio Operator Certificate operate an amateur radio station </a:t>
            </a:r>
            <a:r>
              <a:rPr lang="en-US" altLang="en-US" sz="1600" b="1"/>
              <a:t>anywhere</a:t>
            </a:r>
            <a:r>
              <a:rPr lang="en-US" altLang="en-US" sz="1600"/>
              <a:t> in Canada. </a:t>
            </a:r>
          </a:p>
          <a:p>
            <a:pPr eaLnBrk="1" hangingPunct="1">
              <a:lnSpc>
                <a:spcPct val="80000"/>
              </a:lnSpc>
              <a:spcBef>
                <a:spcPct val="0"/>
              </a:spcBef>
            </a:pPr>
            <a:endParaRPr lang="en-US" altLang="en-US" sz="1600"/>
          </a:p>
          <a:p>
            <a:pPr eaLnBrk="1" hangingPunct="1">
              <a:lnSpc>
                <a:spcPct val="80000"/>
              </a:lnSpc>
              <a:spcBef>
                <a:spcPct val="0"/>
              </a:spcBef>
            </a:pPr>
            <a:r>
              <a:rPr lang="en-US" altLang="en-US" sz="1600"/>
              <a:t>A Beacon station may transmit </a:t>
            </a:r>
            <a:r>
              <a:rPr lang="en-US" altLang="en-US" sz="1600" b="1"/>
              <a:t>Only </a:t>
            </a:r>
            <a:r>
              <a:rPr lang="en-US" altLang="en-US" sz="1600"/>
              <a:t>one-way communications.</a:t>
            </a:r>
          </a:p>
          <a:p>
            <a:pPr eaLnBrk="1" hangingPunct="1">
              <a:lnSpc>
                <a:spcPct val="80000"/>
              </a:lnSpc>
              <a:spcBef>
                <a:spcPct val="0"/>
              </a:spcBef>
            </a:pPr>
            <a:endParaRPr lang="en-US" altLang="en-US" sz="1600"/>
          </a:p>
          <a:p>
            <a:pPr eaLnBrk="1" hangingPunct="1">
              <a:lnSpc>
                <a:spcPct val="80000"/>
              </a:lnSpc>
              <a:spcBef>
                <a:spcPct val="0"/>
              </a:spcBef>
            </a:pPr>
            <a:r>
              <a:rPr lang="en-US" altLang="en-US" sz="1600"/>
              <a:t>In order to install any radio apparatus to be used specifically for receiving and</a:t>
            </a:r>
          </a:p>
          <a:p>
            <a:pPr eaLnBrk="1" hangingPunct="1">
              <a:lnSpc>
                <a:spcPct val="80000"/>
              </a:lnSpc>
              <a:spcBef>
                <a:spcPct val="0"/>
              </a:spcBef>
              <a:buFontTx/>
              <a:buNone/>
            </a:pPr>
            <a:r>
              <a:rPr lang="en-US" altLang="en-US" sz="1600"/>
              <a:t>	automatically re-transmitting radiotelephone communications within the same frequency band, a radio amateur must hold an Amateur Radio with a minimum of </a:t>
            </a:r>
            <a:r>
              <a:rPr lang="en-US" altLang="en-US" sz="1600" b="1"/>
              <a:t>Basic and Advanced qualifications</a:t>
            </a:r>
          </a:p>
          <a:p>
            <a:pPr eaLnBrk="1" hangingPunct="1">
              <a:lnSpc>
                <a:spcPct val="80000"/>
              </a:lnSpc>
              <a:spcBef>
                <a:spcPct val="0"/>
              </a:spcBef>
            </a:pPr>
            <a:endParaRPr lang="en-US" altLang="en-US" sz="1600" b="1"/>
          </a:p>
          <a:p>
            <a:pPr eaLnBrk="1" hangingPunct="1">
              <a:lnSpc>
                <a:spcPct val="80000"/>
              </a:lnSpc>
              <a:spcBef>
                <a:spcPct val="0"/>
              </a:spcBef>
            </a:pPr>
            <a:r>
              <a:rPr lang="en-US" altLang="en-US" sz="1600"/>
              <a:t>In order to install any radio apparatus to be used specifically for an amateur radio club station the radio amateur must hold an Amateur Radio Operator Certificate with a minimum of the following qualifications: </a:t>
            </a:r>
            <a:r>
              <a:rPr lang="en-US" altLang="en-US" sz="1600" b="1"/>
              <a:t>Basic and Advanced </a:t>
            </a:r>
          </a:p>
          <a:p>
            <a:pPr eaLnBrk="1" hangingPunct="1">
              <a:lnSpc>
                <a:spcPct val="80000"/>
              </a:lnSpc>
              <a:spcBef>
                <a:spcPct val="0"/>
              </a:spcBef>
            </a:pPr>
            <a:endParaRPr lang="en-US" altLang="en-US" sz="1600" b="1"/>
          </a:p>
          <a:p>
            <a:pPr eaLnBrk="1" hangingPunct="1">
              <a:lnSpc>
                <a:spcPct val="80000"/>
              </a:lnSpc>
              <a:spcBef>
                <a:spcPct val="0"/>
              </a:spcBef>
            </a:pPr>
            <a:r>
              <a:rPr lang="en-US" altLang="en-US" sz="1600"/>
              <a:t>In order to install or operate a transmitter or RF amplifier that is not commercially manufactured for use in the amateur service, a radio amateur must hold an Amateur Operator's Certificate, with a minimum of </a:t>
            </a:r>
            <a:r>
              <a:rPr lang="en-US" altLang="en-US" sz="1600" b="1"/>
              <a:t>Basic and Advanced</a:t>
            </a:r>
            <a:r>
              <a:rPr lang="en-US" altLang="en-US" sz="14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39581E9C-68F3-47BF-9759-E59F763384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2DD060-83BE-4309-9392-B186D70C1A67}" type="slidenum">
              <a:rPr lang="en-US" altLang="en-US" sz="1400" smtClean="0"/>
              <a:pPr>
                <a:spcBef>
                  <a:spcPct val="0"/>
                </a:spcBef>
                <a:buFontTx/>
                <a:buNone/>
              </a:pPr>
              <a:t>13</a:t>
            </a:fld>
            <a:endParaRPr lang="en-US" altLang="en-US" sz="1400"/>
          </a:p>
        </p:txBody>
      </p:sp>
      <p:sp>
        <p:nvSpPr>
          <p:cNvPr id="15363" name="Rectangle 2">
            <a:extLst>
              <a:ext uri="{FF2B5EF4-FFF2-40B4-BE49-F238E27FC236}">
                <a16:creationId xmlns:a16="http://schemas.microsoft.com/office/drawing/2014/main" id="{AA2F294D-22C4-4953-967D-BA9C7DA3CAE3}"/>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15364" name="Rectangle 3">
            <a:extLst>
              <a:ext uri="{FF2B5EF4-FFF2-40B4-BE49-F238E27FC236}">
                <a16:creationId xmlns:a16="http://schemas.microsoft.com/office/drawing/2014/main" id="{929452B6-9124-4B68-9C8E-F1CD832DAF21}"/>
              </a:ext>
            </a:extLst>
          </p:cNvPr>
          <p:cNvSpPr>
            <a:spLocks noGrp="1" noChangeArrowheads="1"/>
          </p:cNvSpPr>
          <p:nvPr>
            <p:ph type="body" idx="1"/>
          </p:nvPr>
        </p:nvSpPr>
        <p:spPr>
          <a:xfrm>
            <a:off x="304800" y="1257300"/>
            <a:ext cx="8534400" cy="4343400"/>
          </a:xfrm>
          <a:noFill/>
        </p:spPr>
        <p:txBody>
          <a:bodyPr/>
          <a:lstStyle/>
          <a:p>
            <a:pPr algn="ctr" eaLnBrk="1" hangingPunct="1">
              <a:buFontTx/>
              <a:buNone/>
            </a:pPr>
            <a:r>
              <a:rPr lang="en-US" altLang="en-US" sz="1800" b="1" u="sng"/>
              <a:t>1-9)  Participation in Communications by Visitors, Use of Station by Others</a:t>
            </a:r>
          </a:p>
          <a:p>
            <a:pPr eaLnBrk="1" hangingPunct="1">
              <a:buFontTx/>
              <a:buNone/>
            </a:pPr>
            <a:endParaRPr lang="en-US" altLang="en-US" sz="1800" b="1" u="sng"/>
          </a:p>
          <a:p>
            <a:pPr eaLnBrk="1" hangingPunct="1">
              <a:spcBef>
                <a:spcPct val="0"/>
              </a:spcBef>
            </a:pPr>
            <a:r>
              <a:rPr lang="en-US" altLang="en-US" sz="1600" b="1"/>
              <a:t>Both the control operator and the station licensee</a:t>
            </a:r>
            <a:r>
              <a:rPr lang="en-US" altLang="en-US" sz="1600"/>
              <a:t> are responsible for the proper operation of an amateur station</a:t>
            </a:r>
          </a:p>
          <a:p>
            <a:pPr eaLnBrk="1" hangingPunct="1">
              <a:spcBef>
                <a:spcPct val="0"/>
              </a:spcBef>
            </a:pPr>
            <a:endParaRPr lang="en-US" altLang="en-US" sz="1600"/>
          </a:p>
          <a:p>
            <a:pPr eaLnBrk="1" hangingPunct="1">
              <a:spcBef>
                <a:spcPct val="0"/>
              </a:spcBef>
            </a:pPr>
            <a:r>
              <a:rPr lang="en-US" altLang="en-US" sz="1600"/>
              <a:t>The owner of an amateur station may </a:t>
            </a:r>
            <a:r>
              <a:rPr lang="en-US" altLang="en-US" sz="1600" b="1"/>
              <a:t>permit any person to operate the station under the supervision and in the presence of the holder of the amateur operator certificate.</a:t>
            </a:r>
            <a:endParaRPr lang="en-US" altLang="en-US"/>
          </a:p>
        </p:txBody>
      </p:sp>
      <p:pic>
        <p:nvPicPr>
          <p:cNvPr id="15365" name="Picture 5" descr="10ThatButton">
            <a:extLst>
              <a:ext uri="{FF2B5EF4-FFF2-40B4-BE49-F238E27FC236}">
                <a16:creationId xmlns:a16="http://schemas.microsoft.com/office/drawing/2014/main" id="{340DE020-EBB9-4AE3-A7A4-FA7CF6775B7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205163" y="3600450"/>
            <a:ext cx="27336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4D9E30DC-F515-44D5-B720-8D2320A973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648801-2153-4457-AA82-C85D653143C2}" type="slidenum">
              <a:rPr lang="en-US" altLang="en-US" sz="1400" smtClean="0"/>
              <a:pPr>
                <a:spcBef>
                  <a:spcPct val="0"/>
                </a:spcBef>
                <a:buFontTx/>
                <a:buNone/>
              </a:pPr>
              <a:t>14</a:t>
            </a:fld>
            <a:endParaRPr lang="en-US" altLang="en-US" sz="1400"/>
          </a:p>
        </p:txBody>
      </p:sp>
      <p:sp>
        <p:nvSpPr>
          <p:cNvPr id="16387" name="Rectangle 2">
            <a:extLst>
              <a:ext uri="{FF2B5EF4-FFF2-40B4-BE49-F238E27FC236}">
                <a16:creationId xmlns:a16="http://schemas.microsoft.com/office/drawing/2014/main" id="{B83EE1FE-B14B-4471-8BEA-3FE0FFFE51A0}"/>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16388" name="Rectangle 3">
            <a:extLst>
              <a:ext uri="{FF2B5EF4-FFF2-40B4-BE49-F238E27FC236}">
                <a16:creationId xmlns:a16="http://schemas.microsoft.com/office/drawing/2014/main" id="{C7981456-0644-4064-97EC-7DBD72B6C315}"/>
              </a:ext>
            </a:extLst>
          </p:cNvPr>
          <p:cNvSpPr>
            <a:spLocks noGrp="1" noChangeArrowheads="1"/>
          </p:cNvSpPr>
          <p:nvPr>
            <p:ph type="body" idx="1"/>
          </p:nvPr>
        </p:nvSpPr>
        <p:spPr>
          <a:xfrm>
            <a:off x="457200" y="1143000"/>
            <a:ext cx="8229600" cy="4343400"/>
          </a:xfrm>
          <a:noFill/>
        </p:spPr>
        <p:txBody>
          <a:bodyPr/>
          <a:lstStyle/>
          <a:p>
            <a:pPr algn="ctr" eaLnBrk="1" hangingPunct="1">
              <a:lnSpc>
                <a:spcPct val="80000"/>
              </a:lnSpc>
              <a:buFontTx/>
              <a:buNone/>
            </a:pPr>
            <a:r>
              <a:rPr lang="en-US" altLang="en-US" sz="1800" b="1" u="sng"/>
              <a:t>1-10)  Interference, Determination, Protection from Interference</a:t>
            </a:r>
          </a:p>
          <a:p>
            <a:pPr eaLnBrk="1" hangingPunct="1">
              <a:lnSpc>
                <a:spcPct val="80000"/>
              </a:lnSpc>
              <a:buFontTx/>
              <a:buNone/>
            </a:pPr>
            <a:endParaRPr lang="en-US" altLang="en-US" sz="1800" b="1" u="sng"/>
          </a:p>
          <a:p>
            <a:pPr eaLnBrk="1" hangingPunct="1">
              <a:lnSpc>
                <a:spcPct val="80000"/>
              </a:lnSpc>
              <a:spcBef>
                <a:spcPct val="0"/>
              </a:spcBef>
            </a:pPr>
            <a:r>
              <a:rPr lang="en-US" altLang="en-US" sz="1600"/>
              <a:t>You may </a:t>
            </a:r>
            <a:r>
              <a:rPr lang="en-US" altLang="en-US" sz="1600" b="1"/>
              <a:t>Never</a:t>
            </a:r>
            <a:r>
              <a:rPr lang="en-US" altLang="en-US" sz="1600"/>
              <a:t> deliberately interfere with another station's communications </a:t>
            </a:r>
          </a:p>
          <a:p>
            <a:pPr eaLnBrk="1" hangingPunct="1">
              <a:lnSpc>
                <a:spcPct val="80000"/>
              </a:lnSpc>
              <a:spcBef>
                <a:spcPct val="0"/>
              </a:spcBef>
            </a:pPr>
            <a:endParaRPr lang="en-US" altLang="en-US" sz="1600"/>
          </a:p>
          <a:p>
            <a:pPr eaLnBrk="1" hangingPunct="1">
              <a:lnSpc>
                <a:spcPct val="80000"/>
              </a:lnSpc>
              <a:spcBef>
                <a:spcPct val="0"/>
              </a:spcBef>
            </a:pPr>
            <a:r>
              <a:rPr lang="en-US" altLang="en-US" sz="1600"/>
              <a:t>If the regulations say that the amateur service is a secondary user of a frequency band, and another service is a primary user, </a:t>
            </a:r>
            <a:r>
              <a:rPr lang="en-US" altLang="en-US" sz="1600" b="1"/>
              <a:t>Amateurs are allowed to use the frequency band only if they do not cause interference to primary users</a:t>
            </a:r>
            <a:r>
              <a:rPr lang="en-US" altLang="en-US" sz="1600"/>
              <a:t> </a:t>
            </a:r>
          </a:p>
          <a:p>
            <a:pPr eaLnBrk="1" hangingPunct="1">
              <a:lnSpc>
                <a:spcPct val="80000"/>
              </a:lnSpc>
              <a:spcBef>
                <a:spcPct val="0"/>
              </a:spcBef>
            </a:pPr>
            <a:endParaRPr lang="en-US" altLang="en-US" sz="1600"/>
          </a:p>
          <a:p>
            <a:pPr eaLnBrk="1" hangingPunct="1">
              <a:lnSpc>
                <a:spcPct val="80000"/>
              </a:lnSpc>
              <a:spcBef>
                <a:spcPct val="0"/>
              </a:spcBef>
            </a:pPr>
            <a:r>
              <a:rPr lang="en-US" altLang="en-US" sz="1600"/>
              <a:t>What rule applies if two amateur stations want to use the same frequency? </a:t>
            </a:r>
            <a:r>
              <a:rPr lang="en-US" altLang="en-US" sz="1600" b="1"/>
              <a:t>Both station operators have an equal right to operate on the frequency</a:t>
            </a:r>
            <a:r>
              <a:rPr lang="en-US" altLang="en-US" sz="1600"/>
              <a:t> </a:t>
            </a:r>
          </a:p>
          <a:p>
            <a:pPr eaLnBrk="1" hangingPunct="1">
              <a:lnSpc>
                <a:spcPct val="80000"/>
              </a:lnSpc>
              <a:spcBef>
                <a:spcPct val="0"/>
              </a:spcBef>
            </a:pPr>
            <a:endParaRPr lang="en-US" altLang="en-US" sz="1600"/>
          </a:p>
          <a:p>
            <a:pPr eaLnBrk="1" hangingPunct="1">
              <a:lnSpc>
                <a:spcPct val="80000"/>
              </a:lnSpc>
              <a:spcBef>
                <a:spcPct val="0"/>
              </a:spcBef>
            </a:pPr>
            <a:r>
              <a:rPr lang="en-US" altLang="en-US" sz="1600"/>
              <a:t>Where interference to the reception of radiocommunications is caused by the operation of an amateur station </a:t>
            </a:r>
            <a:r>
              <a:rPr lang="en-US" altLang="en-US" sz="1600" b="1"/>
              <a:t>the Minister may require that the necessary steps for the prevention of the interference be taken by the radio amateur </a:t>
            </a:r>
          </a:p>
          <a:p>
            <a:pPr eaLnBrk="1" hangingPunct="1">
              <a:lnSpc>
                <a:spcPct val="80000"/>
              </a:lnSpc>
              <a:spcBef>
                <a:spcPct val="0"/>
              </a:spcBef>
            </a:pPr>
            <a:endParaRPr lang="en-US" altLang="en-US" sz="1600" b="1"/>
          </a:p>
          <a:p>
            <a:pPr eaLnBrk="1" hangingPunct="1">
              <a:lnSpc>
                <a:spcPct val="80000"/>
              </a:lnSpc>
              <a:spcBef>
                <a:spcPct val="0"/>
              </a:spcBef>
            </a:pPr>
            <a:r>
              <a:rPr lang="en-US" altLang="en-US" sz="1600"/>
              <a:t>Radio amateur operations are not protected from interference caused by another service operating in the following frequency bands:  </a:t>
            </a:r>
            <a:r>
              <a:rPr lang="en-US" altLang="en-US" sz="1600" b="1"/>
              <a:t>902 to 928 MHz</a:t>
            </a:r>
            <a:r>
              <a:rPr lang="en-US" altLang="en-US" sz="1800"/>
              <a:t> </a:t>
            </a:r>
          </a:p>
        </p:txBody>
      </p:sp>
      <p:pic>
        <p:nvPicPr>
          <p:cNvPr id="16389" name="Picture 5" descr="radio%20interference">
            <a:extLst>
              <a:ext uri="{FF2B5EF4-FFF2-40B4-BE49-F238E27FC236}">
                <a16:creationId xmlns:a16="http://schemas.microsoft.com/office/drawing/2014/main" id="{B9F7FCF4-7108-4784-8665-253C0C299C97}"/>
              </a:ext>
            </a:extLst>
          </p:cNvPr>
          <p:cNvPicPr>
            <a:picLocks noChangeAspect="1" noChangeArrowheads="1"/>
          </p:cNvPicPr>
          <p:nvPr/>
        </p:nvPicPr>
        <p:blipFill>
          <a:blip r:embed="rId2">
            <a:clrChange>
              <a:clrFrom>
                <a:srgbClr val="F92323"/>
              </a:clrFrom>
              <a:clrTo>
                <a:srgbClr val="F92323">
                  <a:alpha val="0"/>
                </a:srgbClr>
              </a:clrTo>
            </a:clrChange>
            <a:grayscl/>
            <a:extLst>
              <a:ext uri="{28A0092B-C50C-407E-A947-70E740481C1C}">
                <a14:useLocalDpi xmlns:a14="http://schemas.microsoft.com/office/drawing/2010/main" val="0"/>
              </a:ext>
            </a:extLst>
          </a:blip>
          <a:srcRect/>
          <a:stretch>
            <a:fillRect/>
          </a:stretch>
        </p:blipFill>
        <p:spPr bwMode="auto">
          <a:xfrm>
            <a:off x="3105150" y="4656138"/>
            <a:ext cx="293370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2BAAFB58-9AD1-4288-9A9E-CFA9BC77AD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3E8EBB-9C02-4C8B-9841-54684E969F1C}" type="slidenum">
              <a:rPr lang="en-US" altLang="en-US" sz="1400" smtClean="0"/>
              <a:pPr>
                <a:spcBef>
                  <a:spcPct val="0"/>
                </a:spcBef>
                <a:buFontTx/>
                <a:buNone/>
              </a:pPr>
              <a:t>15</a:t>
            </a:fld>
            <a:endParaRPr lang="en-US" altLang="en-US" sz="1400"/>
          </a:p>
        </p:txBody>
      </p:sp>
      <p:sp>
        <p:nvSpPr>
          <p:cNvPr id="17411" name="Rectangle 2">
            <a:extLst>
              <a:ext uri="{FF2B5EF4-FFF2-40B4-BE49-F238E27FC236}">
                <a16:creationId xmlns:a16="http://schemas.microsoft.com/office/drawing/2014/main" id="{86D48A91-187C-489A-BABD-978F4AF30362}"/>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pic>
        <p:nvPicPr>
          <p:cNvPr id="17412" name="Picture 7" descr="Picture1">
            <a:extLst>
              <a:ext uri="{FF2B5EF4-FFF2-40B4-BE49-F238E27FC236}">
                <a16:creationId xmlns:a16="http://schemas.microsoft.com/office/drawing/2014/main" id="{93F0689E-D31A-4168-A6A0-131387A68DED}"/>
              </a:ext>
            </a:extLst>
          </p:cNvPr>
          <p:cNvPicPr>
            <a:picLocks noChangeAspect="1" noChangeArrowheads="1"/>
          </p:cNvPicPr>
          <p:nvPr/>
        </p:nvPicPr>
        <p:blipFill>
          <a:blip r:embed="rId2">
            <a:clrChange>
              <a:clrFrom>
                <a:srgbClr val="988F7E"/>
              </a:clrFrom>
              <a:clrTo>
                <a:srgbClr val="988F7E">
                  <a:alpha val="0"/>
                </a:srgbClr>
              </a:clrTo>
            </a:clrChange>
            <a:extLst>
              <a:ext uri="{28A0092B-C50C-407E-A947-70E740481C1C}">
                <a14:useLocalDpi xmlns:a14="http://schemas.microsoft.com/office/drawing/2010/main" val="0"/>
              </a:ext>
            </a:extLst>
          </a:blip>
          <a:srcRect/>
          <a:stretch>
            <a:fillRect/>
          </a:stretch>
        </p:blipFill>
        <p:spPr bwMode="auto">
          <a:xfrm>
            <a:off x="6956425" y="5280025"/>
            <a:ext cx="139065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3">
            <a:extLst>
              <a:ext uri="{FF2B5EF4-FFF2-40B4-BE49-F238E27FC236}">
                <a16:creationId xmlns:a16="http://schemas.microsoft.com/office/drawing/2014/main" id="{94FB6D90-147F-45AA-A92C-3BEE19B4450E}"/>
              </a:ext>
            </a:extLst>
          </p:cNvPr>
          <p:cNvSpPr>
            <a:spLocks noGrp="1" noChangeArrowheads="1"/>
          </p:cNvSpPr>
          <p:nvPr>
            <p:ph type="body" idx="1"/>
          </p:nvPr>
        </p:nvSpPr>
        <p:spPr>
          <a:xfrm>
            <a:off x="457200" y="1100138"/>
            <a:ext cx="8229600" cy="4943475"/>
          </a:xfrm>
          <a:noFill/>
        </p:spPr>
        <p:txBody>
          <a:bodyPr/>
          <a:lstStyle/>
          <a:p>
            <a:pPr algn="ctr" eaLnBrk="1" hangingPunct="1">
              <a:lnSpc>
                <a:spcPct val="90000"/>
              </a:lnSpc>
              <a:buFontTx/>
              <a:buNone/>
            </a:pPr>
            <a:r>
              <a:rPr lang="en-US" altLang="en-US" sz="1800" b="1" u="sng"/>
              <a:t>1-11)  Emergency Communications (Real or Simulated), Communications with Non-Amateur Stations</a:t>
            </a:r>
          </a:p>
          <a:p>
            <a:pPr eaLnBrk="1" hangingPunct="1">
              <a:lnSpc>
                <a:spcPct val="90000"/>
              </a:lnSpc>
              <a:buFontTx/>
              <a:buNone/>
            </a:pPr>
            <a:endParaRPr lang="en-US" altLang="en-US" sz="1800" b="1" u="sng"/>
          </a:p>
          <a:p>
            <a:pPr eaLnBrk="1" hangingPunct="1">
              <a:spcBef>
                <a:spcPct val="0"/>
              </a:spcBef>
            </a:pPr>
            <a:r>
              <a:rPr lang="en-US" altLang="en-US" sz="1600"/>
              <a:t>Amateur radio stations may communicate </a:t>
            </a:r>
            <a:r>
              <a:rPr lang="en-US" altLang="en-US" sz="1600" b="1"/>
              <a:t>with any station involved in a real or  simulated emergency</a:t>
            </a:r>
            <a:r>
              <a:rPr lang="en-US" altLang="en-US" sz="1600"/>
              <a:t> </a:t>
            </a:r>
          </a:p>
          <a:p>
            <a:pPr eaLnBrk="1" hangingPunct="1">
              <a:spcBef>
                <a:spcPct val="0"/>
              </a:spcBef>
            </a:pPr>
            <a:endParaRPr lang="en-US" altLang="en-US" sz="1600"/>
          </a:p>
          <a:p>
            <a:pPr eaLnBrk="1" hangingPunct="1">
              <a:spcBef>
                <a:spcPct val="0"/>
              </a:spcBef>
            </a:pPr>
            <a:r>
              <a:rPr lang="en-US" altLang="en-US" sz="1600"/>
              <a:t>In the amateur radio service, business communications </a:t>
            </a:r>
            <a:r>
              <a:rPr lang="en-US" altLang="en-US" sz="1600" b="1"/>
              <a:t>are not permitted under any circumstance </a:t>
            </a:r>
          </a:p>
          <a:p>
            <a:pPr eaLnBrk="1" hangingPunct="1">
              <a:spcBef>
                <a:spcPct val="0"/>
              </a:spcBef>
            </a:pPr>
            <a:endParaRPr lang="en-US" altLang="en-US" sz="1600" b="1"/>
          </a:p>
          <a:p>
            <a:pPr eaLnBrk="1" hangingPunct="1">
              <a:spcBef>
                <a:spcPct val="0"/>
              </a:spcBef>
            </a:pPr>
            <a:r>
              <a:rPr lang="en-US" altLang="en-US" sz="1600"/>
              <a:t>If you hear an unanswered distress signal on an amateur band where you do not have privileges to communicate </a:t>
            </a:r>
            <a:r>
              <a:rPr lang="en-US" altLang="en-US" sz="1600" b="1"/>
              <a:t>you should offer assistance</a:t>
            </a:r>
            <a:r>
              <a:rPr lang="en-US" altLang="en-US" sz="1600"/>
              <a:t> </a:t>
            </a:r>
          </a:p>
          <a:p>
            <a:pPr eaLnBrk="1" hangingPunct="1">
              <a:spcBef>
                <a:spcPct val="0"/>
              </a:spcBef>
            </a:pPr>
            <a:endParaRPr lang="en-US" altLang="en-US" sz="1600"/>
          </a:p>
          <a:p>
            <a:pPr eaLnBrk="1" hangingPunct="1">
              <a:spcBef>
                <a:spcPct val="0"/>
              </a:spcBef>
            </a:pPr>
            <a:r>
              <a:rPr lang="en-US" altLang="en-US" sz="1600"/>
              <a:t>In the amateur radio service it is permissible to broadcast </a:t>
            </a:r>
            <a:r>
              <a:rPr lang="en-US" altLang="en-US" sz="1600" b="1"/>
              <a:t>radio communications required for the immediate safety of life of individuals or the immediate protection of property</a:t>
            </a:r>
          </a:p>
          <a:p>
            <a:pPr eaLnBrk="1" hangingPunct="1"/>
            <a:r>
              <a:rPr lang="en-US" altLang="en-US" sz="1600"/>
              <a:t>An amateur radio station in distress may use </a:t>
            </a:r>
            <a:r>
              <a:rPr lang="en-US" altLang="en-US" sz="1600" b="1"/>
              <a:t>any means of radiocommunication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57BF67D0-B0F4-460D-8FB8-8F477D8D69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96F863-6CEA-48C6-964B-5E72D7C7AB1D}" type="slidenum">
              <a:rPr lang="en-US" altLang="en-US" sz="1400" smtClean="0"/>
              <a:pPr>
                <a:spcBef>
                  <a:spcPct val="0"/>
                </a:spcBef>
                <a:buFontTx/>
                <a:buNone/>
              </a:pPr>
              <a:t>16</a:t>
            </a:fld>
            <a:endParaRPr lang="en-US" altLang="en-US" sz="1400"/>
          </a:p>
        </p:txBody>
      </p:sp>
      <p:sp>
        <p:nvSpPr>
          <p:cNvPr id="18435" name="Rectangle 2">
            <a:extLst>
              <a:ext uri="{FF2B5EF4-FFF2-40B4-BE49-F238E27FC236}">
                <a16:creationId xmlns:a16="http://schemas.microsoft.com/office/drawing/2014/main" id="{EA86440B-1334-479B-9534-213D543516A9}"/>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pic>
        <p:nvPicPr>
          <p:cNvPr id="18436" name="Picture 5" descr="Picture2">
            <a:extLst>
              <a:ext uri="{FF2B5EF4-FFF2-40B4-BE49-F238E27FC236}">
                <a16:creationId xmlns:a16="http://schemas.microsoft.com/office/drawing/2014/main" id="{56C65E02-DD59-4053-B935-C686393B2226}"/>
              </a:ext>
            </a:extLst>
          </p:cNvPr>
          <p:cNvPicPr>
            <a:picLocks noChangeAspect="1" noChangeArrowheads="1"/>
          </p:cNvPicPr>
          <p:nvPr/>
        </p:nvPicPr>
        <p:blipFill>
          <a:blip r:embed="rId3">
            <a:clrChange>
              <a:clrFrom>
                <a:srgbClr val="958D7A"/>
              </a:clrFrom>
              <a:clrTo>
                <a:srgbClr val="958D7A">
                  <a:alpha val="0"/>
                </a:srgbClr>
              </a:clrTo>
            </a:clrChange>
            <a:extLst>
              <a:ext uri="{28A0092B-C50C-407E-A947-70E740481C1C}">
                <a14:useLocalDpi xmlns:a14="http://schemas.microsoft.com/office/drawing/2010/main" val="0"/>
              </a:ext>
            </a:extLst>
          </a:blip>
          <a:srcRect l="1303" t="2312" r="1303" b="1956"/>
          <a:stretch>
            <a:fillRect/>
          </a:stretch>
        </p:blipFill>
        <p:spPr bwMode="auto">
          <a:xfrm>
            <a:off x="6873875" y="4800600"/>
            <a:ext cx="21558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a:extLst>
              <a:ext uri="{FF2B5EF4-FFF2-40B4-BE49-F238E27FC236}">
                <a16:creationId xmlns:a16="http://schemas.microsoft.com/office/drawing/2014/main" id="{434FB89E-15F0-48D6-8C68-3EEA29B78C51}"/>
              </a:ext>
            </a:extLst>
          </p:cNvPr>
          <p:cNvSpPr>
            <a:spLocks noGrp="1" noChangeArrowheads="1"/>
          </p:cNvSpPr>
          <p:nvPr>
            <p:ph type="body" idx="1"/>
          </p:nvPr>
        </p:nvSpPr>
        <p:spPr>
          <a:xfrm>
            <a:off x="304800" y="1228725"/>
            <a:ext cx="8534400" cy="533400"/>
          </a:xfrm>
          <a:noFill/>
        </p:spPr>
        <p:txBody>
          <a:bodyPr/>
          <a:lstStyle/>
          <a:p>
            <a:pPr algn="ctr" eaLnBrk="1" hangingPunct="1">
              <a:lnSpc>
                <a:spcPct val="80000"/>
              </a:lnSpc>
              <a:buFontTx/>
              <a:buNone/>
            </a:pPr>
            <a:r>
              <a:rPr lang="en-US" altLang="en-US" sz="1800" b="1" u="sng"/>
              <a:t>1-11)  Emergency Communications (Real or Simulated), Communications with Non-Amateur Stations</a:t>
            </a:r>
          </a:p>
          <a:p>
            <a:pPr eaLnBrk="1" hangingPunct="1">
              <a:lnSpc>
                <a:spcPct val="95000"/>
              </a:lnSpc>
              <a:spcBef>
                <a:spcPct val="0"/>
              </a:spcBef>
              <a:buFontTx/>
              <a:buNone/>
            </a:pPr>
            <a:endParaRPr lang="en-US" altLang="en-US" sz="1800" b="1" u="sng"/>
          </a:p>
          <a:p>
            <a:pPr eaLnBrk="1" hangingPunct="1">
              <a:lnSpc>
                <a:spcPct val="95000"/>
              </a:lnSpc>
              <a:spcBef>
                <a:spcPct val="0"/>
              </a:spcBef>
            </a:pPr>
            <a:r>
              <a:rPr lang="en-US" altLang="en-US" sz="1600"/>
              <a:t>During a disaster, when may an amateur station make transmissions necessary to meet essential communication needs and assist relief operations?  </a:t>
            </a:r>
            <a:r>
              <a:rPr lang="en-US" altLang="en-US" sz="1600" b="1"/>
              <a:t>When normal communication systems are overloaded, damaged or disrupted</a:t>
            </a:r>
          </a:p>
          <a:p>
            <a:pPr eaLnBrk="1" hangingPunct="1">
              <a:lnSpc>
                <a:spcPct val="80000"/>
              </a:lnSpc>
              <a:spcBef>
                <a:spcPct val="0"/>
              </a:spcBef>
            </a:pPr>
            <a:endParaRPr lang="en-US" altLang="en-US" sz="1600" b="1"/>
          </a:p>
          <a:p>
            <a:pPr eaLnBrk="1" hangingPunct="1">
              <a:lnSpc>
                <a:spcPct val="80000"/>
              </a:lnSpc>
              <a:spcBef>
                <a:spcPct val="0"/>
              </a:spcBef>
            </a:pPr>
            <a:r>
              <a:rPr lang="en-US" altLang="en-US" sz="1600"/>
              <a:t>There are </a:t>
            </a:r>
            <a:r>
              <a:rPr lang="en-US" altLang="en-US" sz="1600" b="1"/>
              <a:t>no power limitations</a:t>
            </a:r>
            <a:r>
              <a:rPr lang="en-US" altLang="en-US" sz="1600"/>
              <a:t> during an emergency</a:t>
            </a:r>
          </a:p>
          <a:p>
            <a:pPr eaLnBrk="1" hangingPunct="1">
              <a:lnSpc>
                <a:spcPct val="80000"/>
              </a:lnSpc>
              <a:spcBef>
                <a:spcPct val="0"/>
              </a:spcBef>
            </a:pPr>
            <a:endParaRPr lang="en-US" altLang="en-US" sz="1600"/>
          </a:p>
          <a:p>
            <a:pPr eaLnBrk="1" hangingPunct="1">
              <a:lnSpc>
                <a:spcPct val="80000"/>
              </a:lnSpc>
            </a:pPr>
            <a:r>
              <a:rPr lang="en-US" altLang="en-US" sz="1600"/>
              <a:t>During a disaster </a:t>
            </a:r>
            <a:r>
              <a:rPr lang="en-US" altLang="en-US" sz="1600" b="1"/>
              <a:t>most communications are handled by nets using predetermined frequencies in amateur bands.  Operators not directly involved with disaster communications are requested to avoid making unnecessary transmissions on or near frequencies being used for disaster communications.</a:t>
            </a:r>
          </a:p>
          <a:p>
            <a:pPr eaLnBrk="1" hangingPunct="1">
              <a:lnSpc>
                <a:spcPct val="80000"/>
              </a:lnSpc>
            </a:pPr>
            <a:endParaRPr lang="en-US" altLang="en-US" sz="1600" b="1"/>
          </a:p>
          <a:p>
            <a:pPr eaLnBrk="1" hangingPunct="1">
              <a:lnSpc>
                <a:spcPct val="80000"/>
              </a:lnSpc>
            </a:pPr>
            <a:r>
              <a:rPr lang="en-US" altLang="en-US" sz="1600"/>
              <a:t>Messages from recognized public service agencies may be handled by amateur radio stations</a:t>
            </a:r>
            <a:r>
              <a:rPr lang="en-US" altLang="en-US" sz="1600" b="1"/>
              <a:t> during peace time and civil emergencies and exercises</a:t>
            </a:r>
          </a:p>
          <a:p>
            <a:pPr eaLnBrk="1" hangingPunct="1">
              <a:lnSpc>
                <a:spcPct val="80000"/>
              </a:lnSpc>
            </a:pPr>
            <a:endParaRPr lang="en-US" altLang="en-US" sz="1600" b="1"/>
          </a:p>
          <a:p>
            <a:pPr eaLnBrk="1" hangingPunct="1">
              <a:lnSpc>
                <a:spcPct val="80000"/>
              </a:lnSpc>
            </a:pPr>
            <a:r>
              <a:rPr lang="en-US" altLang="en-US" sz="1600"/>
              <a:t>It is permissible to interfere with the working of another station if</a:t>
            </a:r>
            <a:br>
              <a:rPr lang="en-US" altLang="en-US" sz="1600"/>
            </a:br>
            <a:r>
              <a:rPr lang="en-US" altLang="en-US" sz="1600" b="1"/>
              <a:t>your station is directly involved with a distress situation </a:t>
            </a:r>
          </a:p>
          <a:p>
            <a:pPr eaLnBrk="1" hangingPunct="1">
              <a:lnSpc>
                <a:spcPct val="80000"/>
              </a:lnSpc>
              <a:buFontTx/>
              <a:buNone/>
            </a:pPr>
            <a:endParaRPr lang="en-US" altLang="en-US" sz="1600" b="1"/>
          </a:p>
          <a:p>
            <a:pPr eaLnBrk="1" hangingPunct="1">
              <a:lnSpc>
                <a:spcPct val="80000"/>
              </a:lnSpc>
              <a:spcBef>
                <a:spcPct val="0"/>
              </a:spcBef>
              <a:buFontTx/>
              <a:buNone/>
            </a:pPr>
            <a:endParaRPr lang="en-US" altLang="en-US" sz="1600"/>
          </a:p>
          <a:p>
            <a:pPr eaLnBrk="1" hangingPunct="1">
              <a:lnSpc>
                <a:spcPct val="80000"/>
              </a:lnSpc>
              <a:buFontTx/>
              <a:buNone/>
            </a:pPr>
            <a:endParaRPr lang="en-US" altLang="en-US" sz="16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04A81DDB-D156-4667-A1B6-D7BA5D887C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1E44AC-8C36-4D95-8D82-C98A9629BA51}" type="slidenum">
              <a:rPr lang="en-US" altLang="en-US" sz="1400" smtClean="0"/>
              <a:pPr>
                <a:spcBef>
                  <a:spcPct val="0"/>
                </a:spcBef>
                <a:buFontTx/>
                <a:buNone/>
              </a:pPr>
              <a:t>17</a:t>
            </a:fld>
            <a:endParaRPr lang="en-US" altLang="en-US" sz="1400"/>
          </a:p>
        </p:txBody>
      </p:sp>
      <p:sp>
        <p:nvSpPr>
          <p:cNvPr id="20483" name="Rectangle 2">
            <a:extLst>
              <a:ext uri="{FF2B5EF4-FFF2-40B4-BE49-F238E27FC236}">
                <a16:creationId xmlns:a16="http://schemas.microsoft.com/office/drawing/2014/main" id="{0885D0FA-B5B7-410F-A9A0-568D15DD15C6}"/>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20484" name="Rectangle 3">
            <a:extLst>
              <a:ext uri="{FF2B5EF4-FFF2-40B4-BE49-F238E27FC236}">
                <a16:creationId xmlns:a16="http://schemas.microsoft.com/office/drawing/2014/main" id="{AF7B900E-9960-469F-BE71-CDC3C4B3EF46}"/>
              </a:ext>
            </a:extLst>
          </p:cNvPr>
          <p:cNvSpPr>
            <a:spLocks noGrp="1" noChangeArrowheads="1"/>
          </p:cNvSpPr>
          <p:nvPr>
            <p:ph type="body" idx="1"/>
          </p:nvPr>
        </p:nvSpPr>
        <p:spPr>
          <a:xfrm>
            <a:off x="457200" y="1219200"/>
            <a:ext cx="8229600" cy="609600"/>
          </a:xfrm>
          <a:noFill/>
        </p:spPr>
        <p:txBody>
          <a:bodyPr/>
          <a:lstStyle/>
          <a:p>
            <a:pPr algn="ctr" eaLnBrk="1" hangingPunct="1">
              <a:lnSpc>
                <a:spcPct val="90000"/>
              </a:lnSpc>
              <a:buFontTx/>
              <a:buNone/>
            </a:pPr>
            <a:r>
              <a:rPr lang="en-US" altLang="en-US" sz="1800" b="1" u="sng"/>
              <a:t>1-12)  Non-remuneration, Privacy of Communications</a:t>
            </a:r>
          </a:p>
        </p:txBody>
      </p:sp>
      <p:sp>
        <p:nvSpPr>
          <p:cNvPr id="20485" name="Rectangle 4">
            <a:extLst>
              <a:ext uri="{FF2B5EF4-FFF2-40B4-BE49-F238E27FC236}">
                <a16:creationId xmlns:a16="http://schemas.microsoft.com/office/drawing/2014/main" id="{39F1AF64-4509-4708-A3CE-E82466825E05}"/>
              </a:ext>
            </a:extLst>
          </p:cNvPr>
          <p:cNvSpPr>
            <a:spLocks noChangeArrowheads="1"/>
          </p:cNvSpPr>
          <p:nvPr/>
        </p:nvSpPr>
        <p:spPr bwMode="auto">
          <a:xfrm>
            <a:off x="371475" y="2036763"/>
            <a:ext cx="754380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600" b="1"/>
              <a:t>No payment of any kind</a:t>
            </a:r>
            <a:r>
              <a:rPr lang="en-US" altLang="en-US" sz="1600"/>
              <a:t> is allowed for third-party messages sent by an Amateur Station</a:t>
            </a:r>
          </a:p>
          <a:p>
            <a:pPr eaLnBrk="1" hangingPunct="1"/>
            <a:endParaRPr lang="en-US" altLang="en-US" sz="1600"/>
          </a:p>
          <a:p>
            <a:pPr eaLnBrk="1" hangingPunct="1"/>
            <a:r>
              <a:rPr lang="en-US" altLang="en-US" sz="1600"/>
              <a:t>Radiocommunication transmitted by stations other than a broadcasting station may be divulged or used</a:t>
            </a:r>
            <a:r>
              <a:rPr lang="en-US" altLang="en-US" sz="1600" b="1"/>
              <a:t> if it is transmitted by an amateur station</a:t>
            </a:r>
          </a:p>
          <a:p>
            <a:pPr eaLnBrk="1" hangingPunct="1"/>
            <a:endParaRPr lang="en-US" altLang="en-US" sz="1600" b="1"/>
          </a:p>
          <a:p>
            <a:pPr eaLnBrk="1" hangingPunct="1"/>
            <a:r>
              <a:rPr lang="en-US" altLang="en-US" sz="1600"/>
              <a:t>The operator of an amateur station </a:t>
            </a:r>
            <a:r>
              <a:rPr lang="en-US" altLang="en-US" sz="1600" b="1"/>
              <a:t>shall not demand or accept remuneration in any form in respect of a radiocommunication that the person transmits or receives.</a:t>
            </a:r>
          </a:p>
          <a:p>
            <a:pPr eaLnBrk="1" hangingPunct="1">
              <a:buFontTx/>
              <a:buNone/>
            </a:pPr>
            <a:endParaRPr lang="en-US" altLang="en-US" sz="1600"/>
          </a:p>
        </p:txBody>
      </p:sp>
      <p:pic>
        <p:nvPicPr>
          <p:cNvPr id="20486" name="Picture 8" descr="img_mainzero_down_offer51">
            <a:extLst>
              <a:ext uri="{FF2B5EF4-FFF2-40B4-BE49-F238E27FC236}">
                <a16:creationId xmlns:a16="http://schemas.microsoft.com/office/drawing/2014/main" id="{B5741906-1A56-418D-92F3-15F6FFCDCDA3}"/>
              </a:ext>
            </a:extLst>
          </p:cNvPr>
          <p:cNvPicPr>
            <a:picLocks noChangeAspect="1" noChangeArrowheads="1"/>
          </p:cNvPicPr>
          <p:nvPr/>
        </p:nvPicPr>
        <p:blipFill>
          <a:blip r:embed="rId2">
            <a:clrChange>
              <a:clrFrom>
                <a:srgbClr val="C0C1C5"/>
              </a:clrFrom>
              <a:clrTo>
                <a:srgbClr val="C0C1C5">
                  <a:alpha val="0"/>
                </a:srgbClr>
              </a:clrTo>
            </a:clrChange>
            <a:extLst>
              <a:ext uri="{28A0092B-C50C-407E-A947-70E740481C1C}">
                <a14:useLocalDpi xmlns:a14="http://schemas.microsoft.com/office/drawing/2010/main" val="0"/>
              </a:ext>
            </a:extLst>
          </a:blip>
          <a:srcRect l="16333" r="10333" b="42857"/>
          <a:stretch>
            <a:fillRect/>
          </a:stretch>
        </p:blipFill>
        <p:spPr bwMode="auto">
          <a:xfrm>
            <a:off x="3943350" y="4278313"/>
            <a:ext cx="3152775"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82DDC699-1A00-44DB-9D52-E9BF1F0189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A3BFEB-E6D5-481F-BF2F-066657E6179F}" type="slidenum">
              <a:rPr lang="en-US" altLang="en-US" sz="1400" smtClean="0"/>
              <a:pPr>
                <a:spcBef>
                  <a:spcPct val="0"/>
                </a:spcBef>
                <a:buFontTx/>
                <a:buNone/>
              </a:pPr>
              <a:t>18</a:t>
            </a:fld>
            <a:endParaRPr lang="en-US" altLang="en-US" sz="1400"/>
          </a:p>
        </p:txBody>
      </p:sp>
      <p:sp>
        <p:nvSpPr>
          <p:cNvPr id="21507" name="Rectangle 2">
            <a:extLst>
              <a:ext uri="{FF2B5EF4-FFF2-40B4-BE49-F238E27FC236}">
                <a16:creationId xmlns:a16="http://schemas.microsoft.com/office/drawing/2014/main" id="{7FE36494-9957-44DA-9F4D-0690EE7D38C5}"/>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21508" name="Rectangle 3">
            <a:extLst>
              <a:ext uri="{FF2B5EF4-FFF2-40B4-BE49-F238E27FC236}">
                <a16:creationId xmlns:a16="http://schemas.microsoft.com/office/drawing/2014/main" id="{13A9DA61-8696-4C4C-9B4D-9CC38CF6C5AE}"/>
              </a:ext>
            </a:extLst>
          </p:cNvPr>
          <p:cNvSpPr>
            <a:spLocks noGrp="1" noChangeArrowheads="1"/>
          </p:cNvSpPr>
          <p:nvPr>
            <p:ph type="body" idx="1"/>
          </p:nvPr>
        </p:nvSpPr>
        <p:spPr>
          <a:xfrm>
            <a:off x="457200" y="1200150"/>
            <a:ext cx="8229600" cy="457200"/>
          </a:xfrm>
          <a:noFill/>
        </p:spPr>
        <p:txBody>
          <a:bodyPr/>
          <a:lstStyle/>
          <a:p>
            <a:pPr algn="ctr" eaLnBrk="1" hangingPunct="1">
              <a:lnSpc>
                <a:spcPct val="90000"/>
              </a:lnSpc>
              <a:buFontTx/>
              <a:buNone/>
              <a:tabLst>
                <a:tab pos="4848225" algn="l"/>
              </a:tabLst>
            </a:pPr>
            <a:r>
              <a:rPr lang="en-US" altLang="en-US" sz="1800" b="1" u="sng"/>
              <a:t>1-13)  Station Identification, Callsigns, Prefixes</a:t>
            </a:r>
          </a:p>
          <a:p>
            <a:pPr eaLnBrk="1" hangingPunct="1">
              <a:lnSpc>
                <a:spcPct val="90000"/>
              </a:lnSpc>
              <a:buFontTx/>
              <a:buNone/>
              <a:tabLst>
                <a:tab pos="4848225" algn="l"/>
              </a:tabLst>
            </a:pPr>
            <a:endParaRPr lang="en-US" altLang="en-US" sz="1800" b="1" u="sng"/>
          </a:p>
        </p:txBody>
      </p:sp>
      <p:sp>
        <p:nvSpPr>
          <p:cNvPr id="21509" name="Rectangle 4">
            <a:extLst>
              <a:ext uri="{FF2B5EF4-FFF2-40B4-BE49-F238E27FC236}">
                <a16:creationId xmlns:a16="http://schemas.microsoft.com/office/drawing/2014/main" id="{0C711CBF-8598-4673-AC70-796CD8EE3469}"/>
              </a:ext>
            </a:extLst>
          </p:cNvPr>
          <p:cNvSpPr>
            <a:spLocks noChangeArrowheads="1"/>
          </p:cNvSpPr>
          <p:nvPr/>
        </p:nvSpPr>
        <p:spPr bwMode="auto">
          <a:xfrm>
            <a:off x="304800" y="1581150"/>
            <a:ext cx="85344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600"/>
              <a:t>An amateur station must identify </a:t>
            </a:r>
            <a:r>
              <a:rPr lang="en-US" altLang="en-US" sz="1600" b="1"/>
              <a:t>At least every thirty minutes, and at the beginning and at the end of a contact</a:t>
            </a:r>
          </a:p>
          <a:p>
            <a:pPr eaLnBrk="1" hangingPunct="1"/>
            <a:endParaRPr lang="en-US" altLang="en-US" sz="1600" b="1"/>
          </a:p>
          <a:p>
            <a:pPr eaLnBrk="1" hangingPunct="1"/>
            <a:r>
              <a:rPr lang="en-US" altLang="en-US" sz="1600"/>
              <a:t>You must  transmit </a:t>
            </a:r>
            <a:r>
              <a:rPr lang="en-US" altLang="en-US" sz="1600" b="1"/>
              <a:t>your call sign</a:t>
            </a:r>
            <a:r>
              <a:rPr lang="en-US" altLang="en-US" sz="1600"/>
              <a:t> to identify your amateur station.</a:t>
            </a:r>
          </a:p>
          <a:p>
            <a:pPr eaLnBrk="1" hangingPunct="1"/>
            <a:endParaRPr lang="en-US" altLang="en-US" sz="1600"/>
          </a:p>
          <a:p>
            <a:pPr eaLnBrk="1" hangingPunct="1"/>
            <a:r>
              <a:rPr lang="en-US" altLang="en-US" sz="1600"/>
              <a:t>When may an amateur transmit unidentified communications? </a:t>
            </a:r>
            <a:r>
              <a:rPr lang="en-US" altLang="en-US" sz="1600" b="1"/>
              <a:t>Never, except to control a model craft</a:t>
            </a:r>
          </a:p>
          <a:p>
            <a:pPr eaLnBrk="1" hangingPunct="1"/>
            <a:endParaRPr lang="en-US" altLang="en-US" sz="1600" b="1"/>
          </a:p>
          <a:p>
            <a:pPr eaLnBrk="1" hangingPunct="1"/>
            <a:r>
              <a:rPr lang="en-US" altLang="en-US" sz="1600"/>
              <a:t>What language may you use when identifying your station? </a:t>
            </a:r>
            <a:r>
              <a:rPr lang="en-US" altLang="en-US" sz="1600" b="1"/>
              <a:t>English or French </a:t>
            </a:r>
          </a:p>
          <a:p>
            <a:pPr eaLnBrk="1" hangingPunct="1"/>
            <a:endParaRPr lang="en-US" altLang="en-US" sz="1600" b="1"/>
          </a:p>
          <a:p>
            <a:pPr eaLnBrk="1" hangingPunct="1"/>
            <a:r>
              <a:rPr lang="en-US" altLang="en-US" sz="1600"/>
              <a:t>The call sign of a Canadian amateur radio station would normally start with the letters: </a:t>
            </a:r>
            <a:r>
              <a:rPr lang="en-US" altLang="en-US" sz="1600" b="1"/>
              <a:t>VA, VE, VO or VY </a:t>
            </a:r>
          </a:p>
        </p:txBody>
      </p:sp>
      <p:pic>
        <p:nvPicPr>
          <p:cNvPr id="21510" name="Picture 6" descr="010504">
            <a:extLst>
              <a:ext uri="{FF2B5EF4-FFF2-40B4-BE49-F238E27FC236}">
                <a16:creationId xmlns:a16="http://schemas.microsoft.com/office/drawing/2014/main" id="{7DDA599C-64F8-4ECF-9368-81C74A88CE4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7875" y="4791075"/>
            <a:ext cx="28575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3clocks">
            <a:hlinkClick r:id="rId3"/>
            <a:extLst>
              <a:ext uri="{FF2B5EF4-FFF2-40B4-BE49-F238E27FC236}">
                <a16:creationId xmlns:a16="http://schemas.microsoft.com/office/drawing/2014/main" id="{35807E8D-1740-45B8-BD21-EF4D614AD79B}"/>
              </a:ext>
            </a:extLst>
          </p:cNvPr>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t="7222" b="18970"/>
          <a:stretch>
            <a:fillRect/>
          </a:stretch>
        </p:blipFill>
        <p:spPr bwMode="auto">
          <a:xfrm>
            <a:off x="673100" y="5053013"/>
            <a:ext cx="5072063"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B5CD6694-8F80-41C3-8BEC-0D027799FE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D555C2-D1FD-4E96-8E48-7D483612B8C8}" type="slidenum">
              <a:rPr lang="en-US" altLang="en-US" sz="1400" smtClean="0"/>
              <a:pPr>
                <a:spcBef>
                  <a:spcPct val="0"/>
                </a:spcBef>
                <a:buFontTx/>
                <a:buNone/>
              </a:pPr>
              <a:t>19</a:t>
            </a:fld>
            <a:endParaRPr lang="en-US" altLang="en-US" sz="1400"/>
          </a:p>
        </p:txBody>
      </p:sp>
      <p:sp>
        <p:nvSpPr>
          <p:cNvPr id="22531" name="Rectangle 2">
            <a:extLst>
              <a:ext uri="{FF2B5EF4-FFF2-40B4-BE49-F238E27FC236}">
                <a16:creationId xmlns:a16="http://schemas.microsoft.com/office/drawing/2014/main" id="{9F9D2C47-F52F-4E19-85FE-F4F892B75AFA}"/>
              </a:ext>
            </a:extLst>
          </p:cNvPr>
          <p:cNvSpPr>
            <a:spLocks noGrp="1" noChangeArrowheads="1"/>
          </p:cNvSpPr>
          <p:nvPr>
            <p:ph type="title"/>
          </p:nvPr>
        </p:nvSpPr>
        <p:spPr>
          <a:xfrm>
            <a:off x="457200" y="1027113"/>
            <a:ext cx="8229600" cy="466725"/>
          </a:xfrm>
        </p:spPr>
        <p:txBody>
          <a:bodyPr/>
          <a:lstStyle/>
          <a:p>
            <a:pPr eaLnBrk="1" hangingPunct="1"/>
            <a:r>
              <a:rPr lang="en-US" altLang="en-US" sz="1800" b="1" u="sng">
                <a:cs typeface="Arial" panose="020B0604020202020204" pitchFamily="34" charset="0"/>
              </a:rPr>
              <a:t>1-13)  Station Identification, Call signs, Prefixes</a:t>
            </a:r>
            <a:br>
              <a:rPr lang="en-US" altLang="en-US" sz="1800" b="1" u="sng">
                <a:cs typeface="Arial" panose="020B0604020202020204" pitchFamily="34" charset="0"/>
              </a:rPr>
            </a:br>
            <a:endParaRPr lang="en-CA" altLang="en-US" sz="1800" b="1" u="sng">
              <a:cs typeface="Arial" panose="020B0604020202020204" pitchFamily="34" charset="0"/>
            </a:endParaRPr>
          </a:p>
        </p:txBody>
      </p:sp>
      <p:graphicFrame>
        <p:nvGraphicFramePr>
          <p:cNvPr id="140617" name="Group 329">
            <a:extLst>
              <a:ext uri="{FF2B5EF4-FFF2-40B4-BE49-F238E27FC236}">
                <a16:creationId xmlns:a16="http://schemas.microsoft.com/office/drawing/2014/main" id="{2BD8611B-F5AE-487A-B3BC-2916DF5AEECD}"/>
              </a:ext>
            </a:extLst>
          </p:cNvPr>
          <p:cNvGraphicFramePr>
            <a:graphicFrameLocks noGrp="1"/>
          </p:cNvGraphicFramePr>
          <p:nvPr>
            <p:ph type="body" idx="1"/>
          </p:nvPr>
        </p:nvGraphicFramePr>
        <p:xfrm>
          <a:off x="1914525" y="1331913"/>
          <a:ext cx="5314950" cy="5237162"/>
        </p:xfrm>
        <a:graphic>
          <a:graphicData uri="http://schemas.openxmlformats.org/drawingml/2006/table">
            <a:tbl>
              <a:tblPr/>
              <a:tblGrid>
                <a:gridCol w="1536700">
                  <a:extLst>
                    <a:ext uri="{9D8B030D-6E8A-4147-A177-3AD203B41FA5}">
                      <a16:colId xmlns:a16="http://schemas.microsoft.com/office/drawing/2014/main" val="20000"/>
                    </a:ext>
                  </a:extLst>
                </a:gridCol>
                <a:gridCol w="3778250">
                  <a:extLst>
                    <a:ext uri="{9D8B030D-6E8A-4147-A177-3AD203B41FA5}">
                      <a16:colId xmlns:a16="http://schemas.microsoft.com/office/drawing/2014/main" val="20001"/>
                    </a:ext>
                  </a:extLst>
                </a:gridCol>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Call Sign Prefix</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Province or Territory</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CY0</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Sable Island (Nova Scotia)</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CY9</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St-Paul Island (Nova Scotia)</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2"/>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VA1, VE1</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Nova Scotia</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VA2, VE2</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Quebec</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VA3, VE3</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Ontario</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5"/>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VA4, VE4</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Manitoba</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6"/>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VA5, VE5</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Saskatchewan</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7"/>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VA6, VE6</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Alberta</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8"/>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VA7, VE7</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British Columbia</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09"/>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VE8</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North West Territories</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1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VE9</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New Brunswick</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11"/>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VO1</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Newfoundland</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12"/>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VO2</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Labrador</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13"/>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VY0</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Nunavut</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14"/>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VY1</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Yukon</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15"/>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VY2</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Prince Edward Island</a:t>
                      </a: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CFCF"/>
                    </a:solidFill>
                  </a:tcPr>
                </a:tc>
                <a:extLst>
                  <a:ext uri="{0D108BD9-81ED-4DB2-BD59-A6C34878D82A}">
                    <a16:rowId xmlns:a16="http://schemas.microsoft.com/office/drawing/2014/main" val="10016"/>
                  </a:ext>
                </a:extLst>
              </a:tr>
            </a:tbl>
          </a:graphicData>
        </a:graphic>
      </p:graphicFrame>
      <p:sp>
        <p:nvSpPr>
          <p:cNvPr id="22588" name="Rectangle 185">
            <a:extLst>
              <a:ext uri="{FF2B5EF4-FFF2-40B4-BE49-F238E27FC236}">
                <a16:creationId xmlns:a16="http://schemas.microsoft.com/office/drawing/2014/main" id="{0CBA13F2-D37F-437D-B1E7-C7FBB2532CC5}"/>
              </a:ext>
            </a:extLst>
          </p:cNvPr>
          <p:cNvSpPr>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chemeClr val="tx2"/>
                </a:solidFill>
              </a:rPr>
              <a:t>Regulations &amp; Policies</a:t>
            </a:r>
            <a:br>
              <a:rPr lang="en-US" altLang="en-US" sz="4000">
                <a:solidFill>
                  <a:schemeClr val="tx2"/>
                </a:solidFill>
              </a:rPr>
            </a:br>
            <a:r>
              <a:rPr lang="en-US" altLang="en-US" sz="1400">
                <a:solidFill>
                  <a:schemeClr val="tx2"/>
                </a:solidFill>
              </a:rPr>
              <a:t>Lesson One</a:t>
            </a:r>
            <a:endParaRPr lang="en-US" altLang="en-US" sz="400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9C0A5EE-2BE5-4022-95A3-48D5A5A2CFB5}"/>
              </a:ext>
            </a:extLst>
          </p:cNvPr>
          <p:cNvSpPr>
            <a:spLocks noGrp="1"/>
          </p:cNvSpPr>
          <p:nvPr>
            <p:ph type="title"/>
          </p:nvPr>
        </p:nvSpPr>
        <p:spPr/>
        <p:txBody>
          <a:bodyPr/>
          <a:lstStyle/>
          <a:p>
            <a:endParaRPr lang="en-CA" altLang="en-US"/>
          </a:p>
        </p:txBody>
      </p:sp>
      <p:sp>
        <p:nvSpPr>
          <p:cNvPr id="4099" name="Content Placeholder 2">
            <a:extLst>
              <a:ext uri="{FF2B5EF4-FFF2-40B4-BE49-F238E27FC236}">
                <a16:creationId xmlns:a16="http://schemas.microsoft.com/office/drawing/2014/main" id="{363045CB-D556-40A7-94C5-A0839E240612}"/>
              </a:ext>
            </a:extLst>
          </p:cNvPr>
          <p:cNvSpPr>
            <a:spLocks noGrp="1"/>
          </p:cNvSpPr>
          <p:nvPr>
            <p:ph idx="1"/>
          </p:nvPr>
        </p:nvSpPr>
        <p:spPr/>
        <p:txBody>
          <a:bodyPr/>
          <a:lstStyle/>
          <a:p>
            <a:pPr>
              <a:buFontTx/>
              <a:buNone/>
            </a:pPr>
            <a:r>
              <a:rPr lang="en-CA" altLang="en-US"/>
              <a:t>You will need the following Industry Canada documents:</a:t>
            </a:r>
          </a:p>
          <a:p>
            <a:pPr algn="ctr">
              <a:buFontTx/>
              <a:buNone/>
            </a:pPr>
            <a:r>
              <a:rPr lang="en-CA" altLang="en-US"/>
              <a:t>RIC-3, RIC-9, RBR-3, RBR4</a:t>
            </a:r>
          </a:p>
          <a:p>
            <a:pPr>
              <a:buFontTx/>
              <a:buNone/>
            </a:pPr>
            <a:r>
              <a:rPr lang="en-CA" altLang="en-US"/>
              <a:t>These can be downloaded from the Coax Publications web site or from following site:   http://www.ic.gc.ca/eic/site/smt-gst.nsf/eng/h_sf01709.html</a:t>
            </a:r>
          </a:p>
        </p:txBody>
      </p:sp>
      <p:sp>
        <p:nvSpPr>
          <p:cNvPr id="4100" name="Slide Number Placeholder 3">
            <a:extLst>
              <a:ext uri="{FF2B5EF4-FFF2-40B4-BE49-F238E27FC236}">
                <a16:creationId xmlns:a16="http://schemas.microsoft.com/office/drawing/2014/main" id="{6474D757-FD52-4AB9-96D5-6A99A586EB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11EB20-0DE6-4DD4-A4AC-70ABB7698FAB}" type="slidenum">
              <a:rPr lang="en-US" altLang="en-US" sz="1400" smtClean="0"/>
              <a:pPr>
                <a:spcBef>
                  <a:spcPct val="0"/>
                </a:spcBef>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D8AE3808-0BF3-4136-BCF6-8A2CF21859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70F9D6-0C23-46E9-A786-F92EABDB1F85}" type="slidenum">
              <a:rPr lang="en-US" altLang="en-US" sz="1400" smtClean="0"/>
              <a:pPr>
                <a:spcBef>
                  <a:spcPct val="0"/>
                </a:spcBef>
                <a:buFontTx/>
                <a:buNone/>
              </a:pPr>
              <a:t>20</a:t>
            </a:fld>
            <a:endParaRPr lang="en-US" altLang="en-US" sz="1400"/>
          </a:p>
        </p:txBody>
      </p:sp>
      <p:pic>
        <p:nvPicPr>
          <p:cNvPr id="23555" name="Picture 4" descr="mapeng1">
            <a:extLst>
              <a:ext uri="{FF2B5EF4-FFF2-40B4-BE49-F238E27FC236}">
                <a16:creationId xmlns:a16="http://schemas.microsoft.com/office/drawing/2014/main" id="{A6883302-26DF-400A-9447-C7A81CFC3D5A}"/>
              </a:ext>
            </a:extLst>
          </p:cNvPr>
          <p:cNvPicPr>
            <a:picLocks noGrp="1" noChangeAspect="1" noChangeArrowheads="1"/>
          </p:cNvPicPr>
          <p:nvPr>
            <p:ph idx="1"/>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a:xfrm>
            <a:off x="495300" y="542925"/>
            <a:ext cx="8153400" cy="5772150"/>
          </a:xfrm>
          <a:noFill/>
        </p:spPr>
      </p:pic>
      <p:sp>
        <p:nvSpPr>
          <p:cNvPr id="23556" name="Rectangle 5">
            <a:extLst>
              <a:ext uri="{FF2B5EF4-FFF2-40B4-BE49-F238E27FC236}">
                <a16:creationId xmlns:a16="http://schemas.microsoft.com/office/drawing/2014/main" id="{DB6B492D-E1B9-4A8A-84CC-510B2E548BEF}"/>
              </a:ext>
            </a:extLst>
          </p:cNvPr>
          <p:cNvSpPr>
            <a:spLocks noGrp="1" noChangeArrowheads="1"/>
          </p:cNvSpPr>
          <p:nvPr>
            <p:ph type="title"/>
          </p:nvPr>
        </p:nvSpPr>
        <p:spPr>
          <a:xfrm>
            <a:off x="457200" y="274638"/>
            <a:ext cx="8229600" cy="106362"/>
          </a:xfrm>
        </p:spPr>
        <p:txBody>
          <a:bodyPr/>
          <a:lstStyle/>
          <a:p>
            <a:pPr eaLnBrk="1" hangingPunct="1"/>
            <a:endParaRPr lang="en-CA" altLang="en-US" sz="4000"/>
          </a:p>
        </p:txBody>
      </p:sp>
      <p:pic>
        <p:nvPicPr>
          <p:cNvPr id="23557" name="Picture 12" descr="directional_map_of_nova_sco">
            <a:extLst>
              <a:ext uri="{FF2B5EF4-FFF2-40B4-BE49-F238E27FC236}">
                <a16:creationId xmlns:a16="http://schemas.microsoft.com/office/drawing/2014/main" id="{0E7E8294-A952-402C-B0E4-1CA831110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132" t="3914" r="2989" b="11882"/>
          <a:stretch>
            <a:fillRect/>
          </a:stretch>
        </p:blipFill>
        <p:spPr bwMode="auto">
          <a:xfrm>
            <a:off x="8310563" y="541338"/>
            <a:ext cx="719137"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Oval 13">
            <a:extLst>
              <a:ext uri="{FF2B5EF4-FFF2-40B4-BE49-F238E27FC236}">
                <a16:creationId xmlns:a16="http://schemas.microsoft.com/office/drawing/2014/main" id="{20016939-8D0B-4936-BBF4-348C5728CBC9}"/>
              </a:ext>
            </a:extLst>
          </p:cNvPr>
          <p:cNvSpPr>
            <a:spLocks noChangeArrowheads="1"/>
          </p:cNvSpPr>
          <p:nvPr/>
        </p:nvSpPr>
        <p:spPr bwMode="auto">
          <a:xfrm>
            <a:off x="7058025" y="4819650"/>
            <a:ext cx="647700" cy="8001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000"/>
          </a:p>
        </p:txBody>
      </p:sp>
      <p:sp>
        <p:nvSpPr>
          <p:cNvPr id="23559" name="Line 15">
            <a:extLst>
              <a:ext uri="{FF2B5EF4-FFF2-40B4-BE49-F238E27FC236}">
                <a16:creationId xmlns:a16="http://schemas.microsoft.com/office/drawing/2014/main" id="{8804A677-EEC5-4A21-B80F-8F448C529782}"/>
              </a:ext>
            </a:extLst>
          </p:cNvPr>
          <p:cNvSpPr>
            <a:spLocks noChangeShapeType="1"/>
          </p:cNvSpPr>
          <p:nvPr/>
        </p:nvSpPr>
        <p:spPr bwMode="auto">
          <a:xfrm flipV="1">
            <a:off x="7553325" y="4324350"/>
            <a:ext cx="1200150" cy="124777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16">
            <a:extLst>
              <a:ext uri="{FF2B5EF4-FFF2-40B4-BE49-F238E27FC236}">
                <a16:creationId xmlns:a16="http://schemas.microsoft.com/office/drawing/2014/main" id="{84D33B39-2099-4891-BBD9-249735FE00B9}"/>
              </a:ext>
            </a:extLst>
          </p:cNvPr>
          <p:cNvSpPr>
            <a:spLocks noChangeShapeType="1"/>
          </p:cNvSpPr>
          <p:nvPr/>
        </p:nvSpPr>
        <p:spPr bwMode="auto">
          <a:xfrm flipV="1">
            <a:off x="7248525" y="657225"/>
            <a:ext cx="1247775" cy="43053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Rectangle 17">
            <a:extLst>
              <a:ext uri="{FF2B5EF4-FFF2-40B4-BE49-F238E27FC236}">
                <a16:creationId xmlns:a16="http://schemas.microsoft.com/office/drawing/2014/main" id="{24EA02F7-806A-4489-9B3B-2CB21D36BB8C}"/>
              </a:ext>
            </a:extLst>
          </p:cNvPr>
          <p:cNvSpPr>
            <a:spLocks noChangeArrowheads="1"/>
          </p:cNvSpPr>
          <p:nvPr/>
        </p:nvSpPr>
        <p:spPr bwMode="auto">
          <a:xfrm>
            <a:off x="730250" y="6022975"/>
            <a:ext cx="3727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i="1"/>
              <a:t>St. Paul’s and  Sable Island are protected under the Canada Shipping Act, which means that permission must be obtained from the Canadian Coast Guard to visit the islands, hence why they have special call signs.</a:t>
            </a:r>
            <a:r>
              <a:rPr lang="en-US" altLang="en-US" sz="10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4AE11473-35A4-4987-8949-43E89FE8E1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D52322-4A8F-4C09-859A-A4F1860A6394}" type="slidenum">
              <a:rPr lang="en-US" altLang="en-US" sz="1400" smtClean="0"/>
              <a:pPr>
                <a:spcBef>
                  <a:spcPct val="0"/>
                </a:spcBef>
                <a:buFontTx/>
                <a:buNone/>
              </a:pPr>
              <a:t>21</a:t>
            </a:fld>
            <a:endParaRPr lang="en-US" altLang="en-US" sz="1400"/>
          </a:p>
        </p:txBody>
      </p:sp>
      <p:pic>
        <p:nvPicPr>
          <p:cNvPr id="24579" name="Picture 6" descr="radiogram1">
            <a:extLst>
              <a:ext uri="{FF2B5EF4-FFF2-40B4-BE49-F238E27FC236}">
                <a16:creationId xmlns:a16="http://schemas.microsoft.com/office/drawing/2014/main" id="{BADCD881-BCD7-467E-9013-9C7FFC7DD2CF}"/>
              </a:ext>
            </a:extLst>
          </p:cNvPr>
          <p:cNvPicPr>
            <a:picLocks noChangeAspect="1" noChangeArrowheads="1"/>
          </p:cNvPicPr>
          <p:nvPr/>
        </p:nvPicPr>
        <p:blipFill>
          <a:blip r:embed="rId2">
            <a:clrChange>
              <a:clrFrom>
                <a:srgbClr val="FEFEFE"/>
              </a:clrFrom>
              <a:clrTo>
                <a:srgbClr val="FEFEFE">
                  <a:alpha val="0"/>
                </a:srgbClr>
              </a:clrTo>
            </a:clrChange>
            <a:lum bright="64000" contrast="-12000"/>
            <a:extLst>
              <a:ext uri="{28A0092B-C50C-407E-A947-70E740481C1C}">
                <a14:useLocalDpi xmlns:a14="http://schemas.microsoft.com/office/drawing/2010/main" val="0"/>
              </a:ext>
            </a:extLst>
          </a:blip>
          <a:srcRect/>
          <a:stretch>
            <a:fillRect/>
          </a:stretch>
        </p:blipFill>
        <p:spPr bwMode="auto">
          <a:xfrm>
            <a:off x="123825" y="544513"/>
            <a:ext cx="8820150" cy="631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a:extLst>
              <a:ext uri="{FF2B5EF4-FFF2-40B4-BE49-F238E27FC236}">
                <a16:creationId xmlns:a16="http://schemas.microsoft.com/office/drawing/2014/main" id="{13C96E45-F12E-4EE8-81DB-6D78E9DAD95A}"/>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24581" name="Rectangle 3">
            <a:extLst>
              <a:ext uri="{FF2B5EF4-FFF2-40B4-BE49-F238E27FC236}">
                <a16:creationId xmlns:a16="http://schemas.microsoft.com/office/drawing/2014/main" id="{BBDF1625-AFF2-4DAA-A204-23C61BEB959E}"/>
              </a:ext>
            </a:extLst>
          </p:cNvPr>
          <p:cNvSpPr>
            <a:spLocks noGrp="1" noChangeArrowheads="1"/>
          </p:cNvSpPr>
          <p:nvPr>
            <p:ph type="body" idx="1"/>
          </p:nvPr>
        </p:nvSpPr>
        <p:spPr>
          <a:xfrm>
            <a:off x="457200" y="952500"/>
            <a:ext cx="8229600" cy="762000"/>
          </a:xfrm>
          <a:noFill/>
        </p:spPr>
        <p:txBody>
          <a:bodyPr/>
          <a:lstStyle/>
          <a:p>
            <a:pPr algn="ctr" eaLnBrk="1" hangingPunct="1">
              <a:lnSpc>
                <a:spcPct val="90000"/>
              </a:lnSpc>
              <a:buFontTx/>
              <a:buNone/>
            </a:pPr>
            <a:r>
              <a:rPr lang="en-US" altLang="en-US" sz="1800" b="1" u="sng"/>
              <a:t>1-14)  Foreign Amateur Operation in Canada, Banned Countries, Third-Party Messages</a:t>
            </a:r>
          </a:p>
          <a:p>
            <a:pPr eaLnBrk="1" hangingPunct="1">
              <a:lnSpc>
                <a:spcPct val="90000"/>
              </a:lnSpc>
              <a:buFontTx/>
              <a:buNone/>
            </a:pPr>
            <a:endParaRPr lang="en-US" altLang="en-US" sz="1800" b="1" u="sng"/>
          </a:p>
        </p:txBody>
      </p:sp>
      <p:sp>
        <p:nvSpPr>
          <p:cNvPr id="24582" name="Rectangle 4">
            <a:extLst>
              <a:ext uri="{FF2B5EF4-FFF2-40B4-BE49-F238E27FC236}">
                <a16:creationId xmlns:a16="http://schemas.microsoft.com/office/drawing/2014/main" id="{2671A580-5AD5-4245-AD69-077BB9C0D779}"/>
              </a:ext>
            </a:extLst>
          </p:cNvPr>
          <p:cNvSpPr>
            <a:spLocks noChangeArrowheads="1"/>
          </p:cNvSpPr>
          <p:nvPr/>
        </p:nvSpPr>
        <p:spPr bwMode="auto">
          <a:xfrm>
            <a:off x="419100" y="1647825"/>
            <a:ext cx="83058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600"/>
              <a:t>If a non-amateur friend is using your station to talk to someone in Canada, and a foreign station breaks in to talk to your friend, what should you do?  </a:t>
            </a:r>
            <a:r>
              <a:rPr lang="en-US" altLang="en-US" sz="1600" b="1"/>
              <a:t>Have your friend wait until you find out if Canada has a third-party agreement with the foreign station's Government</a:t>
            </a:r>
          </a:p>
          <a:p>
            <a:pPr eaLnBrk="1" hangingPunct="1"/>
            <a:endParaRPr lang="en-US" altLang="en-US" sz="1600" b="1"/>
          </a:p>
          <a:p>
            <a:pPr eaLnBrk="1" hangingPunct="1"/>
            <a:r>
              <a:rPr lang="en-US" altLang="en-US" sz="1600"/>
              <a:t>If you let an unqualified third party use your amateur station, what must you do at your station's control point?  </a:t>
            </a:r>
            <a:r>
              <a:rPr lang="en-US" altLang="en-US" sz="1600" b="1"/>
              <a:t>You must continuously monitor and supervise the third party's participation</a:t>
            </a:r>
            <a:endParaRPr lang="en-US" altLang="en-US" sz="2000" b="1"/>
          </a:p>
          <a:p>
            <a:pPr eaLnBrk="1" hangingPunct="1"/>
            <a:endParaRPr lang="en-US" altLang="en-US" sz="1600"/>
          </a:p>
          <a:p>
            <a:pPr eaLnBrk="1" hangingPunct="1"/>
            <a:r>
              <a:rPr lang="en-US" altLang="en-US" sz="1600"/>
              <a:t>A person operating a Canadian amateur station is forbidden to communicate with amateur stations of another country </a:t>
            </a:r>
            <a:r>
              <a:rPr lang="en-US" altLang="en-US" sz="1600" b="1"/>
              <a:t>when that country has notified the International Telecommunication Union that it objects to such communications</a:t>
            </a:r>
          </a:p>
          <a:p>
            <a:pPr eaLnBrk="1" hangingPunct="1"/>
            <a:endParaRPr lang="en-US" altLang="en-US" sz="1600" b="1"/>
          </a:p>
          <a:p>
            <a:pPr eaLnBrk="1" hangingPunct="1"/>
            <a:r>
              <a:rPr lang="en-US" altLang="en-US" sz="1600"/>
              <a:t>Third-party traffic is </a:t>
            </a:r>
            <a:r>
              <a:rPr lang="en-US" altLang="en-US" sz="1600" b="1"/>
              <a:t>a message sent to a non- amateur via an amateur station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2EE7F146-5529-4D79-892E-1648A387F3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45E4A1-BCAF-44FB-BBBD-99D77A4A1C51}" type="slidenum">
              <a:rPr lang="en-US" altLang="en-US" sz="1400" smtClean="0"/>
              <a:pPr>
                <a:spcBef>
                  <a:spcPct val="0"/>
                </a:spcBef>
                <a:buFontTx/>
                <a:buNone/>
              </a:pPr>
              <a:t>22</a:t>
            </a:fld>
            <a:endParaRPr lang="en-US" altLang="en-US" sz="1400"/>
          </a:p>
        </p:txBody>
      </p:sp>
      <p:sp>
        <p:nvSpPr>
          <p:cNvPr id="25603" name="Rectangle 2">
            <a:extLst>
              <a:ext uri="{FF2B5EF4-FFF2-40B4-BE49-F238E27FC236}">
                <a16:creationId xmlns:a16="http://schemas.microsoft.com/office/drawing/2014/main" id="{1401603E-CB9C-4DAE-A90F-03FD1D6DD343}"/>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25604" name="Rectangle 3">
            <a:extLst>
              <a:ext uri="{FF2B5EF4-FFF2-40B4-BE49-F238E27FC236}">
                <a16:creationId xmlns:a16="http://schemas.microsoft.com/office/drawing/2014/main" id="{833066F4-77C7-4DD9-A82E-064D459D606D}"/>
              </a:ext>
            </a:extLst>
          </p:cNvPr>
          <p:cNvSpPr>
            <a:spLocks noGrp="1" noChangeArrowheads="1"/>
          </p:cNvSpPr>
          <p:nvPr>
            <p:ph type="body" idx="1"/>
          </p:nvPr>
        </p:nvSpPr>
        <p:spPr>
          <a:xfrm>
            <a:off x="457200" y="1019175"/>
            <a:ext cx="8229600" cy="457200"/>
          </a:xfrm>
          <a:noFill/>
        </p:spPr>
        <p:txBody>
          <a:bodyPr/>
          <a:lstStyle/>
          <a:p>
            <a:pPr algn="ctr" eaLnBrk="1" hangingPunct="1">
              <a:lnSpc>
                <a:spcPct val="90000"/>
              </a:lnSpc>
              <a:buFontTx/>
              <a:buNone/>
              <a:tabLst>
                <a:tab pos="5114925" algn="l"/>
              </a:tabLst>
            </a:pPr>
            <a:r>
              <a:rPr lang="en-US" altLang="en-US" sz="1800" b="1" u="sng"/>
              <a:t>1-15)  Frequency Bands &amp; Qualification Requirements</a:t>
            </a:r>
          </a:p>
        </p:txBody>
      </p:sp>
      <p:sp>
        <p:nvSpPr>
          <p:cNvPr id="25605" name="Rectangle 4">
            <a:extLst>
              <a:ext uri="{FF2B5EF4-FFF2-40B4-BE49-F238E27FC236}">
                <a16:creationId xmlns:a16="http://schemas.microsoft.com/office/drawing/2014/main" id="{3859FDFA-B2C7-4D97-A806-00F8D54A8845}"/>
              </a:ext>
            </a:extLst>
          </p:cNvPr>
          <p:cNvSpPr>
            <a:spLocks noChangeArrowheads="1"/>
          </p:cNvSpPr>
          <p:nvPr/>
        </p:nvSpPr>
        <p:spPr bwMode="auto">
          <a:xfrm>
            <a:off x="428625" y="1547813"/>
            <a:ext cx="85344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600"/>
              <a:t>If you are the control operator at the station of another amateur who has additional qualifications to yours, what operating privileges are you allowed?  </a:t>
            </a:r>
            <a:r>
              <a:rPr lang="en-US" altLang="en-US" sz="1600" b="1"/>
              <a:t>Only the privileges allowed by your qualifications.</a:t>
            </a:r>
          </a:p>
          <a:p>
            <a:pPr eaLnBrk="1" hangingPunct="1"/>
            <a:endParaRPr lang="en-US" altLang="en-US" sz="1600" b="1"/>
          </a:p>
          <a:p>
            <a:pPr eaLnBrk="1" hangingPunct="1"/>
            <a:r>
              <a:rPr lang="en-US" altLang="en-US" sz="1600"/>
              <a:t>In addition to passing the Basic written examination, what must you do before you are allowed to use amateur frequencies below 30 MHz? </a:t>
            </a:r>
            <a:r>
              <a:rPr lang="en-US" altLang="en-US" sz="1600" b="1"/>
              <a:t> Advanced test or attain a mark of 80% on the Basic exam.</a:t>
            </a:r>
          </a:p>
          <a:p>
            <a:pPr eaLnBrk="1" hangingPunct="1"/>
            <a:endParaRPr lang="en-US" altLang="en-US" sz="1600" b="1"/>
          </a:p>
          <a:p>
            <a:pPr eaLnBrk="1" hangingPunct="1"/>
            <a:r>
              <a:rPr lang="en-US" altLang="en-US" sz="1600"/>
              <a:t>The licensee of an amateur station may operate radio controlled models</a:t>
            </a:r>
            <a:r>
              <a:rPr lang="en-US" altLang="en-US" sz="1600" b="1"/>
              <a:t> on all frequencies above 30 MHz</a:t>
            </a:r>
          </a:p>
        </p:txBody>
      </p:sp>
      <p:pic>
        <p:nvPicPr>
          <p:cNvPr id="25606" name="Picture 6" descr="ar3030">
            <a:extLst>
              <a:ext uri="{FF2B5EF4-FFF2-40B4-BE49-F238E27FC236}">
                <a16:creationId xmlns:a16="http://schemas.microsoft.com/office/drawing/2014/main" id="{7835877B-D2D8-4327-A44D-489AE9AE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4535488"/>
            <a:ext cx="40481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descr="Image of radio">
            <a:extLst>
              <a:ext uri="{FF2B5EF4-FFF2-40B4-BE49-F238E27FC236}">
                <a16:creationId xmlns:a16="http://schemas.microsoft.com/office/drawing/2014/main" id="{1C4B5D08-CD4B-4AEA-BC9D-8E62E1FBA810}"/>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314950" y="4257675"/>
            <a:ext cx="35623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C1D23128-7D94-4BFE-8625-922FC31C0F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CC703D-F9DA-484A-8610-A592AC66CB96}" type="slidenum">
              <a:rPr lang="en-US" altLang="en-US" sz="1400" smtClean="0"/>
              <a:pPr>
                <a:spcBef>
                  <a:spcPct val="0"/>
                </a:spcBef>
                <a:buFontTx/>
                <a:buNone/>
              </a:pPr>
              <a:t>23</a:t>
            </a:fld>
            <a:endParaRPr lang="en-US" altLang="en-US" sz="1400"/>
          </a:p>
        </p:txBody>
      </p:sp>
      <p:sp>
        <p:nvSpPr>
          <p:cNvPr id="26627" name="Rectangle 2">
            <a:extLst>
              <a:ext uri="{FF2B5EF4-FFF2-40B4-BE49-F238E27FC236}">
                <a16:creationId xmlns:a16="http://schemas.microsoft.com/office/drawing/2014/main" id="{D9527181-2231-49AB-A8E7-BC27FAE62EC1}"/>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26628" name="Rectangle 3">
            <a:extLst>
              <a:ext uri="{FF2B5EF4-FFF2-40B4-BE49-F238E27FC236}">
                <a16:creationId xmlns:a16="http://schemas.microsoft.com/office/drawing/2014/main" id="{519E706D-EEC4-49A7-8D9C-9956BA7D4F4E}"/>
              </a:ext>
            </a:extLst>
          </p:cNvPr>
          <p:cNvSpPr>
            <a:spLocks noGrp="1" noChangeArrowheads="1"/>
          </p:cNvSpPr>
          <p:nvPr>
            <p:ph type="body" idx="1"/>
          </p:nvPr>
        </p:nvSpPr>
        <p:spPr>
          <a:xfrm>
            <a:off x="457200" y="1057275"/>
            <a:ext cx="8229600" cy="457200"/>
          </a:xfrm>
          <a:noFill/>
        </p:spPr>
        <p:txBody>
          <a:bodyPr/>
          <a:lstStyle/>
          <a:p>
            <a:pPr algn="ctr" eaLnBrk="1" hangingPunct="1">
              <a:lnSpc>
                <a:spcPct val="90000"/>
              </a:lnSpc>
              <a:buFontTx/>
              <a:buNone/>
              <a:tabLst>
                <a:tab pos="5648325" algn="l"/>
              </a:tabLst>
            </a:pPr>
            <a:r>
              <a:rPr lang="en-US" altLang="en-US" sz="1800" b="1" u="sng"/>
              <a:t>1-15)  Frequency Bands &amp; Qualification Requirements</a:t>
            </a:r>
          </a:p>
        </p:txBody>
      </p:sp>
      <p:sp>
        <p:nvSpPr>
          <p:cNvPr id="26629" name="Rectangle 4">
            <a:extLst>
              <a:ext uri="{FF2B5EF4-FFF2-40B4-BE49-F238E27FC236}">
                <a16:creationId xmlns:a16="http://schemas.microsoft.com/office/drawing/2014/main" id="{6F7FEE23-000E-407C-9EEA-D2D7CD13AF76}"/>
              </a:ext>
            </a:extLst>
          </p:cNvPr>
          <p:cNvSpPr>
            <a:spLocks noChangeArrowheads="1"/>
          </p:cNvSpPr>
          <p:nvPr/>
        </p:nvSpPr>
        <p:spPr bwMode="auto">
          <a:xfrm>
            <a:off x="438150" y="1755775"/>
            <a:ext cx="85344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In Canada, the 160 meter amateur band corresponds in frequency to: </a:t>
            </a:r>
            <a:r>
              <a:rPr lang="en-US" altLang="en-US" sz="1600" b="1"/>
              <a:t>1.8 to 2.0 MHz</a:t>
            </a:r>
            <a:endParaRPr lang="en-US" altLang="en-US" sz="1600"/>
          </a:p>
          <a:p>
            <a:pPr eaLnBrk="1" hangingPunct="1">
              <a:buFontTx/>
              <a:buNone/>
            </a:pPr>
            <a:endParaRPr lang="en-US" altLang="en-US" sz="1600"/>
          </a:p>
          <a:p>
            <a:pPr eaLnBrk="1" hangingPunct="1">
              <a:buFontTx/>
              <a:buNone/>
            </a:pPr>
            <a:r>
              <a:rPr lang="en-US" altLang="en-US" sz="1600"/>
              <a:t>In Canada, the 75/80 meter amateur band corresponds in frequency to:</a:t>
            </a:r>
            <a:r>
              <a:rPr lang="en-US" altLang="en-US" sz="1600" b="1"/>
              <a:t>3.5 to 4.0 MHz </a:t>
            </a:r>
          </a:p>
          <a:p>
            <a:pPr eaLnBrk="1" hangingPunct="1">
              <a:buFontTx/>
              <a:buNone/>
            </a:pPr>
            <a:endParaRPr lang="en-US" altLang="en-US" sz="1600"/>
          </a:p>
          <a:p>
            <a:pPr eaLnBrk="1" hangingPunct="1">
              <a:buFontTx/>
              <a:buNone/>
            </a:pPr>
            <a:r>
              <a:rPr lang="en-US" altLang="en-US" sz="1600"/>
              <a:t>In Canada, the 40 meter amateur band corresponds in frequency to: </a:t>
            </a:r>
            <a:r>
              <a:rPr lang="en-US" altLang="en-US" sz="1600" b="1"/>
              <a:t>7.0 to 7.3 MHz</a:t>
            </a:r>
            <a:r>
              <a:rPr lang="en-US" altLang="en-US" sz="2000"/>
              <a:t> </a:t>
            </a:r>
            <a:endParaRPr lang="en-US" altLang="en-US" sz="1600"/>
          </a:p>
          <a:p>
            <a:pPr eaLnBrk="1" hangingPunct="1">
              <a:buFontTx/>
              <a:buNone/>
            </a:pPr>
            <a:endParaRPr lang="en-US" altLang="en-US" sz="1600"/>
          </a:p>
          <a:p>
            <a:pPr eaLnBrk="1" hangingPunct="1">
              <a:buFontTx/>
              <a:buNone/>
            </a:pPr>
            <a:r>
              <a:rPr lang="en-US" altLang="en-US" sz="1600"/>
              <a:t>In Canada, the 20 meter amateur band corresponds in frequency to:</a:t>
            </a:r>
            <a:r>
              <a:rPr lang="en-US" altLang="en-US" sz="1600" b="1"/>
              <a:t>14.000 to 14.350 MHz</a:t>
            </a:r>
          </a:p>
          <a:p>
            <a:pPr eaLnBrk="1" hangingPunct="1">
              <a:buFontTx/>
              <a:buNone/>
            </a:pPr>
            <a:endParaRPr lang="en-US" altLang="en-US" sz="1600"/>
          </a:p>
          <a:p>
            <a:pPr eaLnBrk="1" hangingPunct="1">
              <a:buFontTx/>
              <a:buNone/>
            </a:pPr>
            <a:r>
              <a:rPr lang="en-US" altLang="en-US" sz="1600"/>
              <a:t>In Canada, the 15 meter amateur band corresponds in frequency to:</a:t>
            </a:r>
            <a:r>
              <a:rPr lang="en-US" altLang="en-US" sz="1600" b="1"/>
              <a:t>21.000 to 21.450 MHz</a:t>
            </a:r>
            <a:r>
              <a:rPr lang="en-US" altLang="en-US" sz="1600"/>
              <a:t> </a:t>
            </a:r>
            <a:endParaRPr lang="en-US" altLang="en-US" sz="1600" b="1"/>
          </a:p>
          <a:p>
            <a:pPr eaLnBrk="1" hangingPunct="1">
              <a:buFontTx/>
              <a:buNone/>
            </a:pPr>
            <a:endParaRPr lang="en-US" altLang="en-US" sz="1600"/>
          </a:p>
          <a:p>
            <a:pPr eaLnBrk="1" hangingPunct="1">
              <a:buFontTx/>
              <a:buNone/>
            </a:pPr>
            <a:r>
              <a:rPr lang="en-US" altLang="en-US" sz="1600"/>
              <a:t>In Canada, the 10 meter amateur band corresponds in frequency to:</a:t>
            </a:r>
            <a:r>
              <a:rPr lang="en-US" altLang="en-US" sz="1600" b="1"/>
              <a:t>28.000 to 29.700 MHz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DD88147B-9A24-4987-8082-58A10BAFD7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D8B30C-B5C7-4096-A17A-016F9C1A9984}" type="slidenum">
              <a:rPr lang="en-US" altLang="en-US" sz="1400" smtClean="0"/>
              <a:pPr>
                <a:spcBef>
                  <a:spcPct val="0"/>
                </a:spcBef>
                <a:buFontTx/>
                <a:buNone/>
              </a:pPr>
              <a:t>24</a:t>
            </a:fld>
            <a:endParaRPr lang="en-US" altLang="en-US" sz="1400"/>
          </a:p>
        </p:txBody>
      </p:sp>
      <p:pic>
        <p:nvPicPr>
          <p:cNvPr id="27651" name="Picture 5">
            <a:extLst>
              <a:ext uri="{FF2B5EF4-FFF2-40B4-BE49-F238E27FC236}">
                <a16:creationId xmlns:a16="http://schemas.microsoft.com/office/drawing/2014/main" id="{E7E471A8-F46C-4DB1-B8EE-18620ADB4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360" b="10559"/>
          <a:stretch>
            <a:fillRect/>
          </a:stretch>
        </p:blipFill>
        <p:spPr bwMode="auto">
          <a:xfrm>
            <a:off x="1885950" y="5953125"/>
            <a:ext cx="5980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652" name="Picture 4">
            <a:extLst>
              <a:ext uri="{FF2B5EF4-FFF2-40B4-BE49-F238E27FC236}">
                <a16:creationId xmlns:a16="http://schemas.microsoft.com/office/drawing/2014/main" id="{E49426CC-40D5-4102-9DA8-976A1B3AA066}"/>
              </a:ext>
            </a:extLst>
          </p:cNvPr>
          <p:cNvPicPr>
            <a:picLocks noGrp="1" noChangeAspect="1" noChangeArrowheads="1"/>
          </p:cNvPicPr>
          <p:nvPr>
            <p:ph type="body" idx="1"/>
          </p:nvPr>
        </p:nvPicPr>
        <p:blipFill>
          <a:blip r:embed="rId3">
            <a:clrChange>
              <a:clrFrom>
                <a:srgbClr val="D7D3CE"/>
              </a:clrFrom>
              <a:clrTo>
                <a:srgbClr val="D7D3CE">
                  <a:alpha val="0"/>
                </a:srgbClr>
              </a:clrTo>
            </a:clrChange>
            <a:extLst>
              <a:ext uri="{28A0092B-C50C-407E-A947-70E740481C1C}">
                <a14:useLocalDpi xmlns:a14="http://schemas.microsoft.com/office/drawing/2010/main" val="0"/>
              </a:ext>
            </a:extLst>
          </a:blip>
          <a:srcRect l="24939" t="17477" r="2597" b="3220"/>
          <a:stretch>
            <a:fillRect/>
          </a:stretch>
        </p:blipFill>
        <p:spPr>
          <a:xfrm>
            <a:off x="1257300" y="1893888"/>
            <a:ext cx="7115175" cy="4243387"/>
          </a:xfrm>
          <a:noFill/>
        </p:spPr>
      </p:pic>
      <p:pic>
        <p:nvPicPr>
          <p:cNvPr id="27653" name="Picture 6">
            <a:extLst>
              <a:ext uri="{FF2B5EF4-FFF2-40B4-BE49-F238E27FC236}">
                <a16:creationId xmlns:a16="http://schemas.microsoft.com/office/drawing/2014/main" id="{BCCFE962-1D01-410F-9222-D0C08E414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82" t="7579" r="9558" b="4420"/>
          <a:stretch>
            <a:fillRect/>
          </a:stretch>
        </p:blipFill>
        <p:spPr bwMode="auto">
          <a:xfrm>
            <a:off x="138113" y="2811463"/>
            <a:ext cx="10509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4" name="Rectangle 7">
            <a:extLst>
              <a:ext uri="{FF2B5EF4-FFF2-40B4-BE49-F238E27FC236}">
                <a16:creationId xmlns:a16="http://schemas.microsoft.com/office/drawing/2014/main" id="{C8267100-5DB8-4BA1-9F50-AF5BAAC1EB99}"/>
              </a:ext>
            </a:extLst>
          </p:cNvPr>
          <p:cNvSpPr>
            <a:spLocks noGrp="1" noChangeArrowheads="1"/>
          </p:cNvSpPr>
          <p:nvPr>
            <p:ph type="title"/>
          </p:nvPr>
        </p:nvSpPr>
        <p:spPr>
          <a:xfrm>
            <a:off x="457200" y="0"/>
            <a:ext cx="8229600" cy="1143000"/>
          </a:xfrm>
          <a:noFill/>
        </p:spPr>
        <p:txBody>
          <a:bodyPr/>
          <a:lstStyle/>
          <a:p>
            <a:pPr eaLnBrk="1" hangingPunct="1"/>
            <a:r>
              <a:rPr lang="en-US" altLang="en-US" sz="4000"/>
              <a:t>Regulations &amp; Policies</a:t>
            </a:r>
            <a:br>
              <a:rPr lang="en-US" altLang="en-US"/>
            </a:br>
            <a:r>
              <a:rPr lang="en-US" altLang="en-US" sz="1400"/>
              <a:t>Lesson One</a:t>
            </a:r>
          </a:p>
        </p:txBody>
      </p:sp>
      <p:sp>
        <p:nvSpPr>
          <p:cNvPr id="27655" name="Rectangle 8">
            <a:extLst>
              <a:ext uri="{FF2B5EF4-FFF2-40B4-BE49-F238E27FC236}">
                <a16:creationId xmlns:a16="http://schemas.microsoft.com/office/drawing/2014/main" id="{060AF2F4-58AE-4600-9C35-CCB3DA8A5896}"/>
              </a:ext>
            </a:extLst>
          </p:cNvPr>
          <p:cNvSpPr>
            <a:spLocks noChangeArrowheads="1"/>
          </p:cNvSpPr>
          <p:nvPr/>
        </p:nvSpPr>
        <p:spPr bwMode="auto">
          <a:xfrm>
            <a:off x="333375" y="1038225"/>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5648325" algn="l"/>
              </a:tabLst>
              <a:defRPr sz="3200">
                <a:solidFill>
                  <a:schemeClr val="tx1"/>
                </a:solidFill>
                <a:latin typeface="Arial" panose="020B0604020202020204" pitchFamily="34" charset="0"/>
              </a:defRPr>
            </a:lvl1pPr>
            <a:lvl2pPr marL="742950" indent="-285750">
              <a:spcBef>
                <a:spcPct val="20000"/>
              </a:spcBef>
              <a:buChar char="–"/>
              <a:tabLst>
                <a:tab pos="5648325" algn="l"/>
              </a:tabLst>
              <a:defRPr sz="2800">
                <a:solidFill>
                  <a:schemeClr val="tx1"/>
                </a:solidFill>
                <a:latin typeface="Arial" panose="020B0604020202020204" pitchFamily="34" charset="0"/>
              </a:defRPr>
            </a:lvl2pPr>
            <a:lvl3pPr marL="1143000" indent="-228600">
              <a:spcBef>
                <a:spcPct val="20000"/>
              </a:spcBef>
              <a:buChar char="•"/>
              <a:tabLst>
                <a:tab pos="5648325" algn="l"/>
              </a:tabLst>
              <a:defRPr sz="2400">
                <a:solidFill>
                  <a:schemeClr val="tx1"/>
                </a:solidFill>
                <a:latin typeface="Arial" panose="020B0604020202020204" pitchFamily="34" charset="0"/>
              </a:defRPr>
            </a:lvl3pPr>
            <a:lvl4pPr marL="1600200" indent="-228600">
              <a:spcBef>
                <a:spcPct val="20000"/>
              </a:spcBef>
              <a:buChar char="–"/>
              <a:tabLst>
                <a:tab pos="5648325" algn="l"/>
              </a:tabLst>
              <a:defRPr sz="2000">
                <a:solidFill>
                  <a:schemeClr val="tx1"/>
                </a:solidFill>
                <a:latin typeface="Arial" panose="020B0604020202020204" pitchFamily="34" charset="0"/>
              </a:defRPr>
            </a:lvl4pPr>
            <a:lvl5pPr marL="2057400" indent="-228600">
              <a:spcBef>
                <a:spcPct val="20000"/>
              </a:spcBef>
              <a:buChar char="»"/>
              <a:tabLst>
                <a:tab pos="56483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6483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6483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6483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648325" algn="l"/>
              </a:tabLst>
              <a:defRPr sz="2000">
                <a:solidFill>
                  <a:schemeClr val="tx1"/>
                </a:solidFill>
                <a:latin typeface="Arial" panose="020B0604020202020204" pitchFamily="34" charset="0"/>
              </a:defRPr>
            </a:lvl9pPr>
          </a:lstStyle>
          <a:p>
            <a:pPr algn="ctr" eaLnBrk="1" hangingPunct="1">
              <a:lnSpc>
                <a:spcPct val="90000"/>
              </a:lnSpc>
              <a:buFontTx/>
              <a:buNone/>
            </a:pPr>
            <a:r>
              <a:rPr lang="en-US" altLang="en-US" sz="1800" b="1" u="sng"/>
              <a:t>1-15)  Frequency Bands &amp; Qualification Requirements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7FEDC4A1-2B76-49D6-B52C-75A1ACA128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7BFE63-1199-49CD-AD12-55244FF7E465}" type="slidenum">
              <a:rPr lang="en-US" altLang="en-US" sz="1400" smtClean="0"/>
              <a:pPr>
                <a:spcBef>
                  <a:spcPct val="0"/>
                </a:spcBef>
                <a:buFontTx/>
                <a:buNone/>
              </a:pPr>
              <a:t>25</a:t>
            </a:fld>
            <a:endParaRPr lang="en-US" altLang="en-US" sz="1400"/>
          </a:p>
        </p:txBody>
      </p:sp>
      <p:pic>
        <p:nvPicPr>
          <p:cNvPr id="28675" name="Picture 4" descr="hfbandplan">
            <a:extLst>
              <a:ext uri="{FF2B5EF4-FFF2-40B4-BE49-F238E27FC236}">
                <a16:creationId xmlns:a16="http://schemas.microsoft.com/office/drawing/2014/main" id="{57BDC674-48CF-4F4C-925D-869DB58BFC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606550"/>
            <a:ext cx="8534400" cy="4873625"/>
          </a:xfrm>
          <a:noFill/>
        </p:spPr>
      </p:pic>
      <p:sp>
        <p:nvSpPr>
          <p:cNvPr id="28676" name="Rectangle 7">
            <a:extLst>
              <a:ext uri="{FF2B5EF4-FFF2-40B4-BE49-F238E27FC236}">
                <a16:creationId xmlns:a16="http://schemas.microsoft.com/office/drawing/2014/main" id="{3727B968-E014-4CBA-A031-DA1D88A8C679}"/>
              </a:ext>
            </a:extLst>
          </p:cNvPr>
          <p:cNvSpPr>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chemeClr val="tx2"/>
                </a:solidFill>
              </a:rPr>
              <a:t>Regulations &amp; Policies</a:t>
            </a:r>
            <a:br>
              <a:rPr lang="en-US" altLang="en-US" sz="4000">
                <a:solidFill>
                  <a:schemeClr val="tx2"/>
                </a:solidFill>
              </a:rPr>
            </a:br>
            <a:r>
              <a:rPr lang="en-US" altLang="en-US" sz="1400">
                <a:solidFill>
                  <a:schemeClr val="tx2"/>
                </a:solidFill>
              </a:rPr>
              <a:t>Lesson One</a:t>
            </a:r>
          </a:p>
        </p:txBody>
      </p:sp>
      <p:sp>
        <p:nvSpPr>
          <p:cNvPr id="28677" name="Rectangle 8">
            <a:extLst>
              <a:ext uri="{FF2B5EF4-FFF2-40B4-BE49-F238E27FC236}">
                <a16:creationId xmlns:a16="http://schemas.microsoft.com/office/drawing/2014/main" id="{D1D02A40-7E08-4323-9355-D82FC70A1F4B}"/>
              </a:ext>
            </a:extLst>
          </p:cNvPr>
          <p:cNvSpPr>
            <a:spLocks noChangeArrowheads="1"/>
          </p:cNvSpPr>
          <p:nvPr/>
        </p:nvSpPr>
        <p:spPr bwMode="auto">
          <a:xfrm>
            <a:off x="304800" y="1076325"/>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5648325" algn="l"/>
              </a:tabLst>
              <a:defRPr sz="3200">
                <a:solidFill>
                  <a:schemeClr val="tx1"/>
                </a:solidFill>
                <a:latin typeface="Arial" panose="020B0604020202020204" pitchFamily="34" charset="0"/>
              </a:defRPr>
            </a:lvl1pPr>
            <a:lvl2pPr marL="742950" indent="-285750">
              <a:spcBef>
                <a:spcPct val="20000"/>
              </a:spcBef>
              <a:buChar char="–"/>
              <a:tabLst>
                <a:tab pos="5648325" algn="l"/>
              </a:tabLst>
              <a:defRPr sz="2800">
                <a:solidFill>
                  <a:schemeClr val="tx1"/>
                </a:solidFill>
                <a:latin typeface="Arial" panose="020B0604020202020204" pitchFamily="34" charset="0"/>
              </a:defRPr>
            </a:lvl2pPr>
            <a:lvl3pPr marL="1143000" indent="-228600">
              <a:spcBef>
                <a:spcPct val="20000"/>
              </a:spcBef>
              <a:buChar char="•"/>
              <a:tabLst>
                <a:tab pos="5648325" algn="l"/>
              </a:tabLst>
              <a:defRPr sz="2400">
                <a:solidFill>
                  <a:schemeClr val="tx1"/>
                </a:solidFill>
                <a:latin typeface="Arial" panose="020B0604020202020204" pitchFamily="34" charset="0"/>
              </a:defRPr>
            </a:lvl3pPr>
            <a:lvl4pPr marL="1600200" indent="-228600">
              <a:spcBef>
                <a:spcPct val="20000"/>
              </a:spcBef>
              <a:buChar char="–"/>
              <a:tabLst>
                <a:tab pos="5648325" algn="l"/>
              </a:tabLst>
              <a:defRPr sz="2000">
                <a:solidFill>
                  <a:schemeClr val="tx1"/>
                </a:solidFill>
                <a:latin typeface="Arial" panose="020B0604020202020204" pitchFamily="34" charset="0"/>
              </a:defRPr>
            </a:lvl4pPr>
            <a:lvl5pPr marL="2057400" indent="-228600">
              <a:spcBef>
                <a:spcPct val="20000"/>
              </a:spcBef>
              <a:buChar char="»"/>
              <a:tabLst>
                <a:tab pos="56483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6483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6483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6483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648325" algn="l"/>
              </a:tabLst>
              <a:defRPr sz="2000">
                <a:solidFill>
                  <a:schemeClr val="tx1"/>
                </a:solidFill>
                <a:latin typeface="Arial" panose="020B0604020202020204" pitchFamily="34" charset="0"/>
              </a:defRPr>
            </a:lvl9pPr>
          </a:lstStyle>
          <a:p>
            <a:pPr algn="ctr" eaLnBrk="1" hangingPunct="1">
              <a:lnSpc>
                <a:spcPct val="90000"/>
              </a:lnSpc>
              <a:buFontTx/>
              <a:buNone/>
            </a:pPr>
            <a:r>
              <a:rPr lang="en-US" altLang="en-US" sz="1800" b="1" u="sng"/>
              <a:t>1-15)  Frequency Bands &amp; Qualification Requirements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552BE67B-378E-4124-A577-4DF971FBE4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8E8955-2CE2-483A-9A8A-52E97CEAA913}" type="slidenum">
              <a:rPr lang="en-US" altLang="en-US" sz="1400" smtClean="0"/>
              <a:pPr>
                <a:spcBef>
                  <a:spcPct val="0"/>
                </a:spcBef>
                <a:buFontTx/>
                <a:buNone/>
              </a:pPr>
              <a:t>26</a:t>
            </a:fld>
            <a:endParaRPr lang="en-US" altLang="en-US" sz="1400"/>
          </a:p>
        </p:txBody>
      </p:sp>
      <p:sp>
        <p:nvSpPr>
          <p:cNvPr id="29699" name="Rectangle 2">
            <a:extLst>
              <a:ext uri="{FF2B5EF4-FFF2-40B4-BE49-F238E27FC236}">
                <a16:creationId xmlns:a16="http://schemas.microsoft.com/office/drawing/2014/main" id="{F1FB03F2-C48B-41F8-A797-3812EA68D8B8}"/>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29700" name="Rectangle 3">
            <a:extLst>
              <a:ext uri="{FF2B5EF4-FFF2-40B4-BE49-F238E27FC236}">
                <a16:creationId xmlns:a16="http://schemas.microsoft.com/office/drawing/2014/main" id="{B527F0BD-7754-4CF5-B99B-54A8103ADE77}"/>
              </a:ext>
            </a:extLst>
          </p:cNvPr>
          <p:cNvSpPr>
            <a:spLocks noGrp="1" noChangeArrowheads="1"/>
          </p:cNvSpPr>
          <p:nvPr>
            <p:ph type="body" idx="1"/>
          </p:nvPr>
        </p:nvSpPr>
        <p:spPr>
          <a:xfrm>
            <a:off x="457200" y="1085850"/>
            <a:ext cx="8229600" cy="457200"/>
          </a:xfrm>
          <a:noFill/>
        </p:spPr>
        <p:txBody>
          <a:bodyPr/>
          <a:lstStyle/>
          <a:p>
            <a:pPr algn="ctr" eaLnBrk="1" hangingPunct="1">
              <a:buFontTx/>
              <a:buNone/>
            </a:pPr>
            <a:r>
              <a:rPr lang="en-US" altLang="en-US" sz="1800" b="1" u="sng"/>
              <a:t>1-16)  Maximum Bandwidth by Frequency  Bands</a:t>
            </a:r>
          </a:p>
        </p:txBody>
      </p:sp>
      <p:sp>
        <p:nvSpPr>
          <p:cNvPr id="29701" name="Rectangle 4">
            <a:extLst>
              <a:ext uri="{FF2B5EF4-FFF2-40B4-BE49-F238E27FC236}">
                <a16:creationId xmlns:a16="http://schemas.microsoft.com/office/drawing/2014/main" id="{93D18429-572E-41F9-8BE6-5556CC802F48}"/>
              </a:ext>
            </a:extLst>
          </p:cNvPr>
          <p:cNvSpPr>
            <a:spLocks noChangeArrowheads="1"/>
          </p:cNvSpPr>
          <p:nvPr/>
        </p:nvSpPr>
        <p:spPr bwMode="auto">
          <a:xfrm>
            <a:off x="419100" y="1538288"/>
            <a:ext cx="83058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The maximum authorized bandwidth within the frequency range of 50 to 148 MHz</a:t>
            </a:r>
          </a:p>
          <a:p>
            <a:pPr eaLnBrk="1" hangingPunct="1">
              <a:buFontTx/>
              <a:buNone/>
            </a:pPr>
            <a:r>
              <a:rPr lang="en-US" altLang="en-US" sz="1600" b="1"/>
              <a:t>shall not exceed 10 times that of a CW emission 30 kHz</a:t>
            </a:r>
          </a:p>
          <a:p>
            <a:pPr eaLnBrk="1" hangingPunct="1">
              <a:buFontTx/>
              <a:buNone/>
            </a:pPr>
            <a:endParaRPr lang="en-US" altLang="en-US" sz="1600" b="1"/>
          </a:p>
          <a:p>
            <a:pPr eaLnBrk="1" hangingPunct="1">
              <a:buFontTx/>
              <a:buNone/>
            </a:pPr>
            <a:r>
              <a:rPr lang="en-US" altLang="en-US" sz="1600"/>
              <a:t>The maximum bandwidth of an amateur station's transmission allowed in the band 28 to</a:t>
            </a:r>
          </a:p>
          <a:p>
            <a:pPr eaLnBrk="1" hangingPunct="1">
              <a:buFontTx/>
              <a:buNone/>
            </a:pPr>
            <a:r>
              <a:rPr lang="en-US" altLang="en-US" sz="1600"/>
              <a:t>29.7 MHz is:</a:t>
            </a:r>
            <a:r>
              <a:rPr lang="en-US" altLang="en-US" sz="1600" b="1"/>
              <a:t> 20 kHz</a:t>
            </a:r>
          </a:p>
          <a:p>
            <a:pPr eaLnBrk="1" hangingPunct="1">
              <a:buFontTx/>
              <a:buNone/>
            </a:pPr>
            <a:endParaRPr lang="en-US" altLang="en-US" sz="1600" b="1"/>
          </a:p>
          <a:p>
            <a:pPr eaLnBrk="1" hangingPunct="1">
              <a:buFontTx/>
              <a:buNone/>
            </a:pPr>
            <a:r>
              <a:rPr lang="en-US" altLang="en-US" sz="1600"/>
              <a:t>Only one band of amateur frequencies has a maximum allowed bandwidth of less than 6</a:t>
            </a:r>
          </a:p>
          <a:p>
            <a:pPr eaLnBrk="1" hangingPunct="1">
              <a:buFontTx/>
              <a:buNone/>
            </a:pPr>
            <a:r>
              <a:rPr lang="en-US" altLang="en-US" sz="1600"/>
              <a:t>kHz. That band is: </a:t>
            </a:r>
            <a:r>
              <a:rPr lang="en-US" altLang="en-US" sz="1600" b="1"/>
              <a:t>10.1 to 10.15 MHz</a:t>
            </a:r>
            <a:r>
              <a:rPr lang="en-US" altLang="en-US" sz="2000"/>
              <a:t> </a:t>
            </a:r>
          </a:p>
          <a:p>
            <a:pPr eaLnBrk="1" hangingPunct="1">
              <a:buFontTx/>
              <a:buNone/>
            </a:pPr>
            <a:endParaRPr lang="en-US" altLang="en-US" sz="1600"/>
          </a:p>
          <a:p>
            <a:pPr eaLnBrk="1" hangingPunct="1">
              <a:buFontTx/>
              <a:buNone/>
            </a:pPr>
            <a:r>
              <a:rPr lang="en-US" altLang="en-US" sz="1600"/>
              <a:t>Single sideband is not permitted in the band: </a:t>
            </a:r>
            <a:r>
              <a:rPr lang="en-US" altLang="en-US" sz="1600" b="1"/>
              <a:t>10.1 to 10.15 MHz</a:t>
            </a:r>
          </a:p>
          <a:p>
            <a:pPr eaLnBrk="1" hangingPunct="1">
              <a:buFontTx/>
              <a:buNone/>
            </a:pPr>
            <a:endParaRPr lang="en-US" altLang="en-US" sz="1600"/>
          </a:p>
          <a:p>
            <a:pPr eaLnBrk="1" hangingPunct="1">
              <a:buFontTx/>
              <a:buNone/>
            </a:pPr>
            <a:r>
              <a:rPr lang="en-US" altLang="en-US" sz="1600"/>
              <a:t>The bandwidth of an amateur station shall be determined by measuring the frequency</a:t>
            </a:r>
          </a:p>
          <a:p>
            <a:pPr eaLnBrk="1" hangingPunct="1">
              <a:buFontTx/>
              <a:buNone/>
            </a:pPr>
            <a:r>
              <a:rPr lang="en-US" altLang="en-US" sz="1600"/>
              <a:t>band occupied by that signal at a level of</a:t>
            </a:r>
            <a:r>
              <a:rPr lang="en-US" altLang="en-US" sz="1600" b="1"/>
              <a:t>  26 </a:t>
            </a:r>
            <a:r>
              <a:rPr lang="en-US" altLang="en-US" sz="1600"/>
              <a:t>dB below the maximum amplitude of that</a:t>
            </a:r>
          </a:p>
          <a:p>
            <a:pPr eaLnBrk="1" hangingPunct="1">
              <a:buFontTx/>
              <a:buNone/>
            </a:pPr>
            <a:r>
              <a:rPr lang="en-US" altLang="en-US" sz="1600"/>
              <a:t>Signal.</a:t>
            </a:r>
          </a:p>
        </p:txBody>
      </p:sp>
      <p:pic>
        <p:nvPicPr>
          <p:cNvPr id="29702" name="Picture 6" descr="590px-Bandwidth">
            <a:extLst>
              <a:ext uri="{FF2B5EF4-FFF2-40B4-BE49-F238E27FC236}">
                <a16:creationId xmlns:a16="http://schemas.microsoft.com/office/drawing/2014/main" id="{E38ACE80-BA73-4849-BDB0-AF2F67F5E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3571875"/>
            <a:ext cx="206692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FB33A522-2FF6-40C9-A70A-DC1CBB9ED2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566BD8-767D-4CD6-9247-C7B5FE825F4B}" type="slidenum">
              <a:rPr lang="en-US" altLang="en-US" sz="1400" smtClean="0"/>
              <a:pPr>
                <a:spcBef>
                  <a:spcPct val="0"/>
                </a:spcBef>
                <a:buFontTx/>
                <a:buNone/>
              </a:pPr>
              <a:t>27</a:t>
            </a:fld>
            <a:endParaRPr lang="en-US" altLang="en-US" sz="1400"/>
          </a:p>
        </p:txBody>
      </p:sp>
      <p:sp>
        <p:nvSpPr>
          <p:cNvPr id="30723" name="Rectangle 2">
            <a:extLst>
              <a:ext uri="{FF2B5EF4-FFF2-40B4-BE49-F238E27FC236}">
                <a16:creationId xmlns:a16="http://schemas.microsoft.com/office/drawing/2014/main" id="{CCE1370C-C9DE-47A8-BEEC-1AA66FB7BBF2}"/>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30724" name="Rectangle 3">
            <a:extLst>
              <a:ext uri="{FF2B5EF4-FFF2-40B4-BE49-F238E27FC236}">
                <a16:creationId xmlns:a16="http://schemas.microsoft.com/office/drawing/2014/main" id="{3749B4C2-5477-4662-A14F-08002BBAAFF9}"/>
              </a:ext>
            </a:extLst>
          </p:cNvPr>
          <p:cNvSpPr>
            <a:spLocks noGrp="1" noChangeArrowheads="1"/>
          </p:cNvSpPr>
          <p:nvPr>
            <p:ph type="body" idx="1"/>
          </p:nvPr>
        </p:nvSpPr>
        <p:spPr>
          <a:xfrm>
            <a:off x="457200" y="1133475"/>
            <a:ext cx="8229600" cy="533400"/>
          </a:xfrm>
          <a:noFill/>
        </p:spPr>
        <p:txBody>
          <a:bodyPr/>
          <a:lstStyle/>
          <a:p>
            <a:pPr algn="ctr" eaLnBrk="1" hangingPunct="1">
              <a:buFontTx/>
              <a:buNone/>
              <a:tabLst>
                <a:tab pos="5648325" algn="l"/>
              </a:tabLst>
            </a:pPr>
            <a:r>
              <a:rPr lang="en-US" altLang="en-US" sz="1800" b="1" u="sng"/>
              <a:t>1-17)  Restrictions on Capacity &amp; Power Output by Qualifications</a:t>
            </a:r>
          </a:p>
          <a:p>
            <a:pPr eaLnBrk="1" hangingPunct="1">
              <a:buFontTx/>
              <a:buNone/>
              <a:tabLst>
                <a:tab pos="5648325" algn="l"/>
              </a:tabLst>
            </a:pPr>
            <a:endParaRPr lang="en-US" altLang="en-US" sz="1800" b="1" u="sng"/>
          </a:p>
        </p:txBody>
      </p:sp>
      <p:sp>
        <p:nvSpPr>
          <p:cNvPr id="30725" name="Rectangle 4">
            <a:extLst>
              <a:ext uri="{FF2B5EF4-FFF2-40B4-BE49-F238E27FC236}">
                <a16:creationId xmlns:a16="http://schemas.microsoft.com/office/drawing/2014/main" id="{789A8DA7-D246-4E99-8797-0562FE9DD13A}"/>
              </a:ext>
            </a:extLst>
          </p:cNvPr>
          <p:cNvSpPr>
            <a:spLocks noChangeArrowheads="1"/>
          </p:cNvSpPr>
          <p:nvPr/>
        </p:nvSpPr>
        <p:spPr bwMode="auto">
          <a:xfrm>
            <a:off x="523875" y="1628775"/>
            <a:ext cx="8382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What amount of transmitter power must radio amateurs use at all times? </a:t>
            </a:r>
            <a:r>
              <a:rPr lang="en-US" altLang="en-US" sz="1600" b="1"/>
              <a:t>The minimum </a:t>
            </a:r>
          </a:p>
          <a:p>
            <a:pPr eaLnBrk="1" hangingPunct="1">
              <a:buFontTx/>
              <a:buNone/>
            </a:pPr>
            <a:r>
              <a:rPr lang="en-US" altLang="en-US" sz="1600" b="1"/>
              <a:t>legal power necessary to communicate</a:t>
            </a:r>
          </a:p>
          <a:p>
            <a:pPr eaLnBrk="1" hangingPunct="1">
              <a:buFontTx/>
              <a:buNone/>
            </a:pPr>
            <a:endParaRPr lang="en-US" altLang="en-US" sz="1600" b="1"/>
          </a:p>
          <a:p>
            <a:pPr eaLnBrk="1" hangingPunct="1">
              <a:buFontTx/>
              <a:buNone/>
            </a:pPr>
            <a:r>
              <a:rPr lang="en-US" altLang="en-US" sz="1600"/>
              <a:t>What is the most FM transmitter power a holder of only </a:t>
            </a:r>
            <a:r>
              <a:rPr lang="en-US" altLang="en-US" sz="1600" b="1"/>
              <a:t>Basic Qualification </a:t>
            </a:r>
            <a:r>
              <a:rPr lang="en-US" altLang="en-US" sz="1600"/>
              <a:t>may use on </a:t>
            </a:r>
          </a:p>
          <a:p>
            <a:pPr eaLnBrk="1" hangingPunct="1">
              <a:buFontTx/>
              <a:buNone/>
            </a:pPr>
            <a:r>
              <a:rPr lang="en-US" altLang="en-US" sz="1600"/>
              <a:t>147 MHz?   </a:t>
            </a:r>
            <a:r>
              <a:rPr lang="en-US" altLang="en-US" sz="1600" b="1"/>
              <a:t>250 W DC input </a:t>
            </a:r>
          </a:p>
          <a:p>
            <a:pPr eaLnBrk="1" hangingPunct="1">
              <a:buFontTx/>
              <a:buNone/>
            </a:pPr>
            <a:endParaRPr lang="en-US" altLang="en-US" sz="1600" b="1"/>
          </a:p>
          <a:p>
            <a:pPr eaLnBrk="1" hangingPunct="1">
              <a:buFontTx/>
              <a:buNone/>
            </a:pPr>
            <a:r>
              <a:rPr lang="en-US" altLang="en-US" sz="1600"/>
              <a:t>At what point in your station is transceiver power measured? </a:t>
            </a:r>
            <a:r>
              <a:rPr lang="en-US" altLang="en-US" sz="1600" b="1"/>
              <a:t>At the antenna terminals of</a:t>
            </a:r>
          </a:p>
          <a:p>
            <a:pPr eaLnBrk="1" hangingPunct="1">
              <a:buFontTx/>
              <a:buNone/>
            </a:pPr>
            <a:r>
              <a:rPr lang="en-US" altLang="en-US" sz="1600" b="1"/>
              <a:t>the transmitter or amplifier</a:t>
            </a:r>
          </a:p>
          <a:p>
            <a:pPr eaLnBrk="1" hangingPunct="1">
              <a:buFontTx/>
              <a:buNone/>
            </a:pPr>
            <a:endParaRPr lang="en-US" altLang="en-US" sz="1600" b="1"/>
          </a:p>
          <a:p>
            <a:pPr eaLnBrk="1" hangingPunct="1">
              <a:buFontTx/>
              <a:buNone/>
            </a:pPr>
            <a:r>
              <a:rPr lang="en-US" altLang="en-US" sz="1600"/>
              <a:t>What is the maximum transmitting power an amateur station may use for SSB operation on</a:t>
            </a:r>
          </a:p>
          <a:p>
            <a:pPr eaLnBrk="1" hangingPunct="1">
              <a:buFontTx/>
              <a:buNone/>
            </a:pPr>
            <a:r>
              <a:rPr lang="en-US" altLang="en-US" sz="1600"/>
              <a:t>7055 kHz, if the operator has Basic+ qualifications: </a:t>
            </a:r>
            <a:r>
              <a:rPr lang="en-US" altLang="en-US" sz="1600" b="1"/>
              <a:t>560 watts PEP output.</a:t>
            </a:r>
          </a:p>
          <a:p>
            <a:pPr eaLnBrk="1" hangingPunct="1">
              <a:buFontTx/>
              <a:buNone/>
            </a:pPr>
            <a:endParaRPr lang="en-US" altLang="en-US" sz="1600" b="1"/>
          </a:p>
          <a:p>
            <a:pPr eaLnBrk="1" hangingPunct="1">
              <a:buFontTx/>
              <a:buNone/>
            </a:pPr>
            <a:r>
              <a:rPr lang="en-US" altLang="en-US" sz="1600"/>
              <a:t>The DC power input to the anode or collector circuit of the final RF stage of a transmitter</a:t>
            </a:r>
          </a:p>
          <a:p>
            <a:pPr eaLnBrk="1" hangingPunct="1">
              <a:buFontTx/>
              <a:buNone/>
            </a:pPr>
            <a:r>
              <a:rPr lang="en-US" altLang="en-US" sz="1600"/>
              <a:t>used by a holder of an Amateur Radio Operator Certificate </a:t>
            </a:r>
            <a:r>
              <a:rPr lang="en-US" altLang="en-US" sz="1600" b="1"/>
              <a:t>with Advanced </a:t>
            </a:r>
          </a:p>
          <a:p>
            <a:pPr eaLnBrk="1" hangingPunct="1">
              <a:buFontTx/>
              <a:buNone/>
            </a:pPr>
            <a:r>
              <a:rPr lang="en-US" altLang="en-US" sz="1600" b="1"/>
              <a:t>Qualification </a:t>
            </a:r>
            <a:r>
              <a:rPr lang="en-US" altLang="en-US" sz="1600"/>
              <a:t>shall not  exceed </a:t>
            </a:r>
            <a:r>
              <a:rPr lang="en-US" altLang="en-US" sz="1600" b="1"/>
              <a:t>1000 watts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D0D54E54-61B2-41F7-AD94-F61CB725A8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5A03DF-F8F6-4C86-90CF-6797B359A6C6}" type="slidenum">
              <a:rPr lang="en-US" altLang="en-US" sz="1400" smtClean="0"/>
              <a:pPr>
                <a:spcBef>
                  <a:spcPct val="0"/>
                </a:spcBef>
                <a:buFontTx/>
                <a:buNone/>
              </a:pPr>
              <a:t>28</a:t>
            </a:fld>
            <a:endParaRPr lang="en-US" altLang="en-US" sz="1400"/>
          </a:p>
        </p:txBody>
      </p:sp>
      <p:sp>
        <p:nvSpPr>
          <p:cNvPr id="31747" name="Rectangle 2">
            <a:extLst>
              <a:ext uri="{FF2B5EF4-FFF2-40B4-BE49-F238E27FC236}">
                <a16:creationId xmlns:a16="http://schemas.microsoft.com/office/drawing/2014/main" id="{67F7315B-6AEC-4435-9D23-EE3EEED424E6}"/>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31748" name="Rectangle 3">
            <a:extLst>
              <a:ext uri="{FF2B5EF4-FFF2-40B4-BE49-F238E27FC236}">
                <a16:creationId xmlns:a16="http://schemas.microsoft.com/office/drawing/2014/main" id="{EC971955-CE38-42E4-B8AA-6017F88C8D60}"/>
              </a:ext>
            </a:extLst>
          </p:cNvPr>
          <p:cNvSpPr>
            <a:spLocks noGrp="1" noChangeArrowheads="1"/>
          </p:cNvSpPr>
          <p:nvPr>
            <p:ph type="body" idx="1"/>
          </p:nvPr>
        </p:nvSpPr>
        <p:spPr>
          <a:xfrm>
            <a:off x="304800" y="1171575"/>
            <a:ext cx="8229600" cy="457200"/>
          </a:xfrm>
          <a:noFill/>
        </p:spPr>
        <p:txBody>
          <a:bodyPr/>
          <a:lstStyle/>
          <a:p>
            <a:pPr algn="ctr" eaLnBrk="1" hangingPunct="1">
              <a:buFontTx/>
              <a:buNone/>
            </a:pPr>
            <a:r>
              <a:rPr lang="en-US" altLang="en-US" sz="1800" b="1" u="sng"/>
              <a:t>1-18) Unmodulated Carriers, Re-Transmission</a:t>
            </a:r>
          </a:p>
        </p:txBody>
      </p:sp>
      <p:sp>
        <p:nvSpPr>
          <p:cNvPr id="31749" name="Rectangle 4">
            <a:extLst>
              <a:ext uri="{FF2B5EF4-FFF2-40B4-BE49-F238E27FC236}">
                <a16:creationId xmlns:a16="http://schemas.microsoft.com/office/drawing/2014/main" id="{A53A0137-15A1-423E-BC74-014A3255EE94}"/>
              </a:ext>
            </a:extLst>
          </p:cNvPr>
          <p:cNvSpPr>
            <a:spLocks noChangeArrowheads="1"/>
          </p:cNvSpPr>
          <p:nvPr/>
        </p:nvSpPr>
        <p:spPr bwMode="auto">
          <a:xfrm>
            <a:off x="457200" y="1676400"/>
            <a:ext cx="8229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What kind of amateur station automatically retransmits the signals of other stations? </a:t>
            </a:r>
          </a:p>
          <a:p>
            <a:pPr eaLnBrk="1" hangingPunct="1">
              <a:buFontTx/>
              <a:buNone/>
            </a:pPr>
            <a:r>
              <a:rPr lang="en-US" altLang="en-US" sz="1600" b="1"/>
              <a:t>Repeater station </a:t>
            </a:r>
          </a:p>
          <a:p>
            <a:pPr eaLnBrk="1" hangingPunct="1">
              <a:buFontTx/>
              <a:buNone/>
            </a:pPr>
            <a:endParaRPr lang="en-US" altLang="en-US" sz="1600" b="1"/>
          </a:p>
          <a:p>
            <a:pPr eaLnBrk="1" hangingPunct="1">
              <a:buFontTx/>
              <a:buNone/>
            </a:pPr>
            <a:r>
              <a:rPr lang="en-US" altLang="en-US" sz="1600"/>
              <a:t>An unmodulated carrier may be transmitted only</a:t>
            </a:r>
            <a:r>
              <a:rPr lang="en-US" altLang="en-US" sz="1600" b="1"/>
              <a:t> for brief tests on frequencies below</a:t>
            </a:r>
          </a:p>
          <a:p>
            <a:pPr eaLnBrk="1" hangingPunct="1">
              <a:buFontTx/>
              <a:buNone/>
            </a:pPr>
            <a:r>
              <a:rPr lang="en-US" altLang="en-US" sz="1600" b="1"/>
              <a:t>30 MHz </a:t>
            </a:r>
          </a:p>
          <a:p>
            <a:pPr eaLnBrk="1" hangingPunct="1">
              <a:buFontTx/>
              <a:buNone/>
            </a:pPr>
            <a:endParaRPr lang="en-US" altLang="en-US" sz="1600" b="1"/>
          </a:p>
          <a:p>
            <a:pPr eaLnBrk="1" hangingPunct="1">
              <a:buFontTx/>
              <a:buNone/>
            </a:pPr>
            <a:r>
              <a:rPr lang="en-US" altLang="en-US" sz="1600"/>
              <a:t>Radiotelephone signals in a frequency band below </a:t>
            </a:r>
            <a:r>
              <a:rPr lang="en-US" altLang="en-US" sz="1600" b="1"/>
              <a:t>29.5 MHz </a:t>
            </a:r>
            <a:r>
              <a:rPr lang="en-US" altLang="en-US" sz="1600"/>
              <a:t>cannot be</a:t>
            </a:r>
          </a:p>
          <a:p>
            <a:pPr eaLnBrk="1" hangingPunct="1">
              <a:buFontTx/>
              <a:buNone/>
            </a:pPr>
            <a:r>
              <a:rPr lang="en-US" altLang="en-US" sz="1600"/>
              <a:t>automatically retransmitted, unless these signals are received from a station operated by</a:t>
            </a:r>
          </a:p>
          <a:p>
            <a:pPr eaLnBrk="1" hangingPunct="1">
              <a:buFontTx/>
              <a:buNone/>
            </a:pPr>
            <a:r>
              <a:rPr lang="en-US" altLang="en-US" sz="1600"/>
              <a:t>a person qualified to transmit on frequencies below the above frequency</a:t>
            </a:r>
          </a:p>
        </p:txBody>
      </p:sp>
      <p:pic>
        <p:nvPicPr>
          <p:cNvPr id="31750" name="Picture 6" descr="unmodulated_f7">
            <a:extLst>
              <a:ext uri="{FF2B5EF4-FFF2-40B4-BE49-F238E27FC236}">
                <a16:creationId xmlns:a16="http://schemas.microsoft.com/office/drawing/2014/main" id="{F9C7B546-8F0D-4C90-8FE4-28BCFEBE209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788" y="4316413"/>
            <a:ext cx="287655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descr="14193_158_2">
            <a:extLst>
              <a:ext uri="{FF2B5EF4-FFF2-40B4-BE49-F238E27FC236}">
                <a16:creationId xmlns:a16="http://schemas.microsoft.com/office/drawing/2014/main" id="{9A9C677F-9752-4610-80BA-998D6A4E5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869"/>
          <a:stretch>
            <a:fillRect/>
          </a:stretch>
        </p:blipFill>
        <p:spPr bwMode="auto">
          <a:xfrm>
            <a:off x="5648325" y="4391025"/>
            <a:ext cx="24574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6D3CE015-61C9-405D-8DFE-D272428261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E5F8C17-649C-438A-A5B6-C93FA0F4A283}" type="slidenum">
              <a:rPr lang="en-US" altLang="en-US" sz="1400" smtClean="0"/>
              <a:pPr>
                <a:spcBef>
                  <a:spcPct val="0"/>
                </a:spcBef>
                <a:buFontTx/>
                <a:buNone/>
              </a:pPr>
              <a:t>29</a:t>
            </a:fld>
            <a:endParaRPr lang="en-US" altLang="en-US" sz="1400"/>
          </a:p>
        </p:txBody>
      </p:sp>
      <p:sp>
        <p:nvSpPr>
          <p:cNvPr id="32771" name="Rectangle 2">
            <a:extLst>
              <a:ext uri="{FF2B5EF4-FFF2-40B4-BE49-F238E27FC236}">
                <a16:creationId xmlns:a16="http://schemas.microsoft.com/office/drawing/2014/main" id="{DB87B3E9-87BD-427F-A35A-8EB7AD1AE50E}"/>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32772" name="Rectangle 3">
            <a:extLst>
              <a:ext uri="{FF2B5EF4-FFF2-40B4-BE49-F238E27FC236}">
                <a16:creationId xmlns:a16="http://schemas.microsoft.com/office/drawing/2014/main" id="{B803A9AD-77BD-4CDC-B57C-21F1FF04338E}"/>
              </a:ext>
            </a:extLst>
          </p:cNvPr>
          <p:cNvSpPr>
            <a:spLocks noGrp="1" noChangeArrowheads="1"/>
          </p:cNvSpPr>
          <p:nvPr>
            <p:ph type="body" idx="1"/>
          </p:nvPr>
        </p:nvSpPr>
        <p:spPr>
          <a:xfrm>
            <a:off x="457200" y="1200150"/>
            <a:ext cx="8229600" cy="381000"/>
          </a:xfrm>
          <a:noFill/>
        </p:spPr>
        <p:txBody>
          <a:bodyPr/>
          <a:lstStyle/>
          <a:p>
            <a:pPr algn="ctr" eaLnBrk="1" hangingPunct="1">
              <a:buFontTx/>
              <a:buNone/>
              <a:tabLst>
                <a:tab pos="5648325" algn="l"/>
              </a:tabLst>
            </a:pPr>
            <a:r>
              <a:rPr lang="en-US" altLang="en-US" sz="1800" b="1" u="sng"/>
              <a:t>1-19)  Amplitude Modulation, Frequency Stability, Measurements</a:t>
            </a:r>
          </a:p>
          <a:p>
            <a:pPr eaLnBrk="1" hangingPunct="1">
              <a:buFontTx/>
              <a:buNone/>
              <a:tabLst>
                <a:tab pos="5648325" algn="l"/>
              </a:tabLst>
            </a:pPr>
            <a:endParaRPr lang="en-US" altLang="en-US" b="1" u="sng"/>
          </a:p>
        </p:txBody>
      </p:sp>
      <p:sp>
        <p:nvSpPr>
          <p:cNvPr id="32773" name="Rectangle 4">
            <a:extLst>
              <a:ext uri="{FF2B5EF4-FFF2-40B4-BE49-F238E27FC236}">
                <a16:creationId xmlns:a16="http://schemas.microsoft.com/office/drawing/2014/main" id="{7964F58C-27E1-49AE-9830-A85B7830BBB2}"/>
              </a:ext>
            </a:extLst>
          </p:cNvPr>
          <p:cNvSpPr>
            <a:spLocks noChangeArrowheads="1"/>
          </p:cNvSpPr>
          <p:nvPr/>
        </p:nvSpPr>
        <p:spPr bwMode="auto">
          <a:xfrm>
            <a:off x="381000" y="1792288"/>
            <a:ext cx="83820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When operating on frequencies below 148 MHz </a:t>
            </a:r>
            <a:r>
              <a:rPr lang="en-US" altLang="en-US" sz="1600" b="1"/>
              <a:t>the frequency stability must be </a:t>
            </a:r>
          </a:p>
          <a:p>
            <a:pPr eaLnBrk="1" hangingPunct="1">
              <a:buFontTx/>
              <a:buNone/>
            </a:pPr>
            <a:r>
              <a:rPr lang="en-US" altLang="en-US" sz="1600" b="1"/>
              <a:t>comparable to crystal control </a:t>
            </a:r>
          </a:p>
          <a:p>
            <a:pPr eaLnBrk="1" hangingPunct="1">
              <a:buFontTx/>
              <a:buNone/>
            </a:pPr>
            <a:endParaRPr lang="en-US" altLang="en-US" sz="1600"/>
          </a:p>
          <a:p>
            <a:pPr eaLnBrk="1" hangingPunct="1">
              <a:buFontTx/>
              <a:buNone/>
            </a:pPr>
            <a:r>
              <a:rPr lang="en-US" altLang="en-US" sz="1600"/>
              <a:t>An amateur station using radiotelephony must install a device for indicating or preventing</a:t>
            </a:r>
          </a:p>
          <a:p>
            <a:pPr eaLnBrk="1" hangingPunct="1">
              <a:buFontTx/>
              <a:buNone/>
            </a:pPr>
            <a:r>
              <a:rPr lang="en-US" altLang="en-US" sz="1600" b="1"/>
              <a:t>overmodulation </a:t>
            </a:r>
          </a:p>
          <a:p>
            <a:pPr eaLnBrk="1" hangingPunct="1">
              <a:buFontTx/>
              <a:buNone/>
            </a:pPr>
            <a:endParaRPr lang="en-US" altLang="en-US" sz="1600" b="1"/>
          </a:p>
          <a:p>
            <a:pPr eaLnBrk="1" hangingPunct="1">
              <a:buFontTx/>
              <a:buNone/>
            </a:pPr>
            <a:r>
              <a:rPr lang="en-US" altLang="en-US" sz="1600"/>
              <a:t>The maximum percentage of modulation permitted in the use of radiotelephony by an</a:t>
            </a:r>
          </a:p>
          <a:p>
            <a:pPr eaLnBrk="1" hangingPunct="1">
              <a:buFontTx/>
              <a:buNone/>
            </a:pPr>
            <a:r>
              <a:rPr lang="en-US" altLang="en-US" sz="1600"/>
              <a:t>amateur station is </a:t>
            </a:r>
            <a:r>
              <a:rPr lang="en-US" altLang="en-US" sz="1600" b="1"/>
              <a:t>100 percent </a:t>
            </a:r>
          </a:p>
          <a:p>
            <a:pPr eaLnBrk="1" hangingPunct="1">
              <a:buFontTx/>
              <a:buNone/>
            </a:pPr>
            <a:endParaRPr lang="en-US" altLang="en-US" sz="1600" b="1"/>
          </a:p>
          <a:p>
            <a:pPr eaLnBrk="1" hangingPunct="1">
              <a:buFontTx/>
              <a:buNone/>
            </a:pPr>
            <a:r>
              <a:rPr lang="en-US" altLang="en-US" sz="1600"/>
              <a:t>All amateur stations, regardless of the mode of transmission used, must be equipped with</a:t>
            </a:r>
          </a:p>
          <a:p>
            <a:pPr eaLnBrk="1" hangingPunct="1">
              <a:buFontTx/>
              <a:buNone/>
            </a:pPr>
            <a:r>
              <a:rPr lang="en-US" altLang="en-US" sz="1600" b="1"/>
              <a:t>a reliable means of determining the operating radio frequency </a:t>
            </a:r>
          </a:p>
        </p:txBody>
      </p:sp>
      <p:pic>
        <p:nvPicPr>
          <p:cNvPr id="32774" name="Picture 6" descr="radio%20frequencies">
            <a:extLst>
              <a:ext uri="{FF2B5EF4-FFF2-40B4-BE49-F238E27FC236}">
                <a16:creationId xmlns:a16="http://schemas.microsoft.com/office/drawing/2014/main" id="{E4956B08-7DA5-490B-B66C-3C2D93E4B47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1100" y="4813300"/>
            <a:ext cx="26447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A257D092-5101-447A-9A4A-06AA062EF4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2B42EA-6551-4FAA-94BD-6F4EF47882FC}" type="slidenum">
              <a:rPr lang="en-US" altLang="en-US" sz="1400" smtClean="0"/>
              <a:pPr>
                <a:spcBef>
                  <a:spcPct val="0"/>
                </a:spcBef>
                <a:buFontTx/>
                <a:buNone/>
              </a:pPr>
              <a:t>3</a:t>
            </a:fld>
            <a:endParaRPr lang="en-US" altLang="en-US" sz="1400"/>
          </a:p>
        </p:txBody>
      </p:sp>
      <p:pic>
        <p:nvPicPr>
          <p:cNvPr id="5123" name="Picture 6">
            <a:extLst>
              <a:ext uri="{FF2B5EF4-FFF2-40B4-BE49-F238E27FC236}">
                <a16:creationId xmlns:a16="http://schemas.microsoft.com/office/drawing/2014/main" id="{F474C15C-B6E1-4E69-A640-6C3695383166}"/>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3662" r="4173"/>
          <a:stretch>
            <a:fillRect/>
          </a:stretch>
        </p:blipFill>
        <p:spPr bwMode="auto">
          <a:xfrm>
            <a:off x="153988" y="1046163"/>
            <a:ext cx="882808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4" name="Rectangle 2">
            <a:extLst>
              <a:ext uri="{FF2B5EF4-FFF2-40B4-BE49-F238E27FC236}">
                <a16:creationId xmlns:a16="http://schemas.microsoft.com/office/drawing/2014/main" id="{7794A504-C416-4A8E-8405-60EAF7CDB58D}"/>
              </a:ext>
            </a:extLst>
          </p:cNvPr>
          <p:cNvSpPr>
            <a:spLocks noGrp="1" noChangeArrowheads="1"/>
          </p:cNvSpPr>
          <p:nvPr>
            <p:ph type="title"/>
          </p:nvPr>
        </p:nvSpPr>
        <p:spPr>
          <a:xfrm>
            <a:off x="457200" y="0"/>
            <a:ext cx="8229600" cy="1143000"/>
          </a:xfrm>
        </p:spPr>
        <p:txBody>
          <a:bodyPr/>
          <a:lstStyle/>
          <a:p>
            <a:pPr eaLnBrk="1" hangingPunct="1"/>
            <a:r>
              <a:rPr lang="en-US" altLang="en-US"/>
              <a:t>Regulations &amp; Policies</a:t>
            </a:r>
            <a:br>
              <a:rPr lang="en-US" altLang="en-US"/>
            </a:br>
            <a:r>
              <a:rPr lang="en-US" altLang="en-US" sz="1600"/>
              <a:t>Lesson One</a:t>
            </a:r>
            <a:endParaRPr lang="en-CA" altLang="en-US" sz="1600"/>
          </a:p>
        </p:txBody>
      </p:sp>
      <p:pic>
        <p:nvPicPr>
          <p:cNvPr id="5125" name="Picture 11" descr="canada_flag_waving">
            <a:extLst>
              <a:ext uri="{FF2B5EF4-FFF2-40B4-BE49-F238E27FC236}">
                <a16:creationId xmlns:a16="http://schemas.microsoft.com/office/drawing/2014/main" id="{FA0F77F7-98DA-4700-B14A-00ED0677E5CF}"/>
              </a:ext>
            </a:extLst>
          </p:cNvPr>
          <p:cNvPicPr>
            <a:picLocks noChangeAspect="1" noChangeArrowheads="1"/>
          </p:cNvPicPr>
          <p:nvPr/>
        </p:nvPicPr>
        <p:blipFill>
          <a:blip r:embed="rId3">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1909763" y="2300288"/>
            <a:ext cx="109061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12">
            <a:extLst>
              <a:ext uri="{FF2B5EF4-FFF2-40B4-BE49-F238E27FC236}">
                <a16:creationId xmlns:a16="http://schemas.microsoft.com/office/drawing/2014/main" id="{99C0FA87-C135-49F8-8D2E-35C0AFD675BB}"/>
              </a:ext>
            </a:extLst>
          </p:cNvPr>
          <p:cNvSpPr>
            <a:spLocks noChangeShapeType="1"/>
          </p:cNvSpPr>
          <p:nvPr/>
        </p:nvSpPr>
        <p:spPr bwMode="auto">
          <a:xfrm flipH="1">
            <a:off x="1673225" y="2543175"/>
            <a:ext cx="85725"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 name="Line 13">
            <a:extLst>
              <a:ext uri="{FF2B5EF4-FFF2-40B4-BE49-F238E27FC236}">
                <a16:creationId xmlns:a16="http://schemas.microsoft.com/office/drawing/2014/main" id="{CD61D70C-3BBA-4D53-8888-ABCC73391ED9}"/>
              </a:ext>
            </a:extLst>
          </p:cNvPr>
          <p:cNvSpPr>
            <a:spLocks noChangeShapeType="1"/>
          </p:cNvSpPr>
          <p:nvPr/>
        </p:nvSpPr>
        <p:spPr bwMode="auto">
          <a:xfrm flipH="1">
            <a:off x="2286000" y="3467100"/>
            <a:ext cx="330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 name="Freeform 16">
            <a:extLst>
              <a:ext uri="{FF2B5EF4-FFF2-40B4-BE49-F238E27FC236}">
                <a16:creationId xmlns:a16="http://schemas.microsoft.com/office/drawing/2014/main" id="{5C154486-D63B-46AD-ADB9-EA34DB4175D6}"/>
              </a:ext>
            </a:extLst>
          </p:cNvPr>
          <p:cNvSpPr>
            <a:spLocks/>
          </p:cNvSpPr>
          <p:nvPr/>
        </p:nvSpPr>
        <p:spPr bwMode="auto">
          <a:xfrm>
            <a:off x="2968625" y="3522663"/>
            <a:ext cx="130175" cy="42862"/>
          </a:xfrm>
          <a:custGeom>
            <a:avLst/>
            <a:gdLst>
              <a:gd name="T0" fmla="*/ 0 w 82"/>
              <a:gd name="T1" fmla="*/ 2147483646 h 19"/>
              <a:gd name="T2" fmla="*/ 2147483646 w 82"/>
              <a:gd name="T3" fmla="*/ 2147483646 h 19"/>
              <a:gd name="T4" fmla="*/ 2147483646 w 82"/>
              <a:gd name="T5" fmla="*/ 2147483646 h 19"/>
              <a:gd name="T6" fmla="*/ 0 60000 65536"/>
              <a:gd name="T7" fmla="*/ 0 60000 65536"/>
              <a:gd name="T8" fmla="*/ 0 60000 65536"/>
              <a:gd name="T9" fmla="*/ 0 w 82"/>
              <a:gd name="T10" fmla="*/ 0 h 19"/>
              <a:gd name="T11" fmla="*/ 82 w 82"/>
              <a:gd name="T12" fmla="*/ 19 h 19"/>
            </a:gdLst>
            <a:ahLst/>
            <a:cxnLst>
              <a:cxn ang="T6">
                <a:pos x="T0" y="T1"/>
              </a:cxn>
              <a:cxn ang="T7">
                <a:pos x="T2" y="T3"/>
              </a:cxn>
              <a:cxn ang="T8">
                <a:pos x="T4" y="T5"/>
              </a:cxn>
            </a:cxnLst>
            <a:rect l="T9" t="T10" r="T11" b="T12"/>
            <a:pathLst>
              <a:path w="82" h="19">
                <a:moveTo>
                  <a:pt x="0" y="9"/>
                </a:moveTo>
                <a:cubicBezTo>
                  <a:pt x="26" y="0"/>
                  <a:pt x="8" y="5"/>
                  <a:pt x="56" y="7"/>
                </a:cubicBezTo>
                <a:cubicBezTo>
                  <a:pt x="64" y="19"/>
                  <a:pt x="58" y="13"/>
                  <a:pt x="82" y="13"/>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9" name="Freeform 17">
            <a:extLst>
              <a:ext uri="{FF2B5EF4-FFF2-40B4-BE49-F238E27FC236}">
                <a16:creationId xmlns:a16="http://schemas.microsoft.com/office/drawing/2014/main" id="{1D3A59C9-F1E2-416C-B605-C94279E1E0BF}"/>
              </a:ext>
            </a:extLst>
          </p:cNvPr>
          <p:cNvSpPr>
            <a:spLocks/>
          </p:cNvSpPr>
          <p:nvPr/>
        </p:nvSpPr>
        <p:spPr bwMode="auto">
          <a:xfrm>
            <a:off x="1676400" y="2990850"/>
            <a:ext cx="130175" cy="177800"/>
          </a:xfrm>
          <a:custGeom>
            <a:avLst/>
            <a:gdLst>
              <a:gd name="T0" fmla="*/ 0 w 76"/>
              <a:gd name="T1" fmla="*/ 0 h 132"/>
              <a:gd name="T2" fmla="*/ 2147483646 w 76"/>
              <a:gd name="T3" fmla="*/ 2147483646 h 132"/>
              <a:gd name="T4" fmla="*/ 2147483646 w 76"/>
              <a:gd name="T5" fmla="*/ 2147483646 h 132"/>
              <a:gd name="T6" fmla="*/ 2147483646 w 76"/>
              <a:gd name="T7" fmla="*/ 2147483646 h 132"/>
              <a:gd name="T8" fmla="*/ 2147483646 w 76"/>
              <a:gd name="T9" fmla="*/ 2147483646 h 132"/>
              <a:gd name="T10" fmla="*/ 2147483646 w 76"/>
              <a:gd name="T11" fmla="*/ 2147483646 h 132"/>
              <a:gd name="T12" fmla="*/ 2147483646 w 76"/>
              <a:gd name="T13" fmla="*/ 2147483646 h 132"/>
              <a:gd name="T14" fmla="*/ 2147483646 w 76"/>
              <a:gd name="T15" fmla="*/ 2147483646 h 132"/>
              <a:gd name="T16" fmla="*/ 2147483646 w 76"/>
              <a:gd name="T17" fmla="*/ 2147483646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32"/>
              <a:gd name="T29" fmla="*/ 76 w 76"/>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32">
                <a:moveTo>
                  <a:pt x="0" y="0"/>
                </a:moveTo>
                <a:cubicBezTo>
                  <a:pt x="3" y="1"/>
                  <a:pt x="10" y="3"/>
                  <a:pt x="12" y="6"/>
                </a:cubicBezTo>
                <a:cubicBezTo>
                  <a:pt x="14" y="10"/>
                  <a:pt x="16" y="18"/>
                  <a:pt x="16" y="18"/>
                </a:cubicBezTo>
                <a:cubicBezTo>
                  <a:pt x="17" y="23"/>
                  <a:pt x="15" y="28"/>
                  <a:pt x="18" y="32"/>
                </a:cubicBezTo>
                <a:cubicBezTo>
                  <a:pt x="21" y="36"/>
                  <a:pt x="30" y="40"/>
                  <a:pt x="30" y="40"/>
                </a:cubicBezTo>
                <a:cubicBezTo>
                  <a:pt x="33" y="48"/>
                  <a:pt x="38" y="50"/>
                  <a:pt x="44" y="56"/>
                </a:cubicBezTo>
                <a:cubicBezTo>
                  <a:pt x="48" y="69"/>
                  <a:pt x="44" y="80"/>
                  <a:pt x="58" y="84"/>
                </a:cubicBezTo>
                <a:cubicBezTo>
                  <a:pt x="63" y="98"/>
                  <a:pt x="58" y="94"/>
                  <a:pt x="68" y="100"/>
                </a:cubicBezTo>
                <a:cubicBezTo>
                  <a:pt x="72" y="111"/>
                  <a:pt x="76" y="120"/>
                  <a:pt x="76" y="132"/>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6A76E58E-3C34-4185-9D59-B0BDFE0283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60A532-076F-472B-B187-4B5FFC47F8D6}" type="slidenum">
              <a:rPr lang="en-US" altLang="en-US" sz="1400" smtClean="0"/>
              <a:pPr>
                <a:spcBef>
                  <a:spcPct val="0"/>
                </a:spcBef>
                <a:buFontTx/>
                <a:buNone/>
              </a:pPr>
              <a:t>30</a:t>
            </a:fld>
            <a:endParaRPr lang="en-US" altLang="en-US" sz="1400"/>
          </a:p>
        </p:txBody>
      </p:sp>
      <p:sp>
        <p:nvSpPr>
          <p:cNvPr id="33795" name="Rectangle 2">
            <a:extLst>
              <a:ext uri="{FF2B5EF4-FFF2-40B4-BE49-F238E27FC236}">
                <a16:creationId xmlns:a16="http://schemas.microsoft.com/office/drawing/2014/main" id="{4440A4A5-3191-4122-A22D-6B4717A88AA3}"/>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pic>
        <p:nvPicPr>
          <p:cNvPr id="33796" name="Picture 5" descr="ITUCOUL">
            <a:extLst>
              <a:ext uri="{FF2B5EF4-FFF2-40B4-BE49-F238E27FC236}">
                <a16:creationId xmlns:a16="http://schemas.microsoft.com/office/drawing/2014/main" id="{4FA8A2C4-00A3-421A-8335-009DE0F0029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100263" y="720725"/>
            <a:ext cx="494347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a:extLst>
              <a:ext uri="{FF2B5EF4-FFF2-40B4-BE49-F238E27FC236}">
                <a16:creationId xmlns:a16="http://schemas.microsoft.com/office/drawing/2014/main" id="{56031D42-A89C-48A3-BA50-413E8E4C3A83}"/>
              </a:ext>
            </a:extLst>
          </p:cNvPr>
          <p:cNvSpPr>
            <a:spLocks noGrp="1" noChangeArrowheads="1"/>
          </p:cNvSpPr>
          <p:nvPr>
            <p:ph type="body" idx="1"/>
          </p:nvPr>
        </p:nvSpPr>
        <p:spPr>
          <a:xfrm>
            <a:off x="457200" y="1085850"/>
            <a:ext cx="8229600" cy="762000"/>
          </a:xfrm>
          <a:noFill/>
        </p:spPr>
        <p:txBody>
          <a:bodyPr/>
          <a:lstStyle/>
          <a:p>
            <a:pPr algn="ctr" eaLnBrk="1" hangingPunct="1">
              <a:buFontTx/>
              <a:buNone/>
            </a:pPr>
            <a:r>
              <a:rPr lang="en-US" altLang="en-US" sz="1800" b="1" u="sng"/>
              <a:t>1-20)  International Telecommunication Union (ITU) Radio Regulations,</a:t>
            </a:r>
          </a:p>
          <a:p>
            <a:pPr algn="ctr" eaLnBrk="1" hangingPunct="1">
              <a:buFontTx/>
              <a:buNone/>
            </a:pPr>
            <a:r>
              <a:rPr lang="en-US" altLang="en-US" sz="1800" b="1" u="sng"/>
              <a:t>Applicability</a:t>
            </a:r>
          </a:p>
        </p:txBody>
      </p:sp>
      <p:sp>
        <p:nvSpPr>
          <p:cNvPr id="33798" name="Rectangle 4">
            <a:extLst>
              <a:ext uri="{FF2B5EF4-FFF2-40B4-BE49-F238E27FC236}">
                <a16:creationId xmlns:a16="http://schemas.microsoft.com/office/drawing/2014/main" id="{478EC253-B321-45E5-ADB6-598ED2104823}"/>
              </a:ext>
            </a:extLst>
          </p:cNvPr>
          <p:cNvSpPr>
            <a:spLocks noChangeArrowheads="1"/>
          </p:cNvSpPr>
          <p:nvPr/>
        </p:nvSpPr>
        <p:spPr bwMode="auto">
          <a:xfrm>
            <a:off x="266700" y="1943100"/>
            <a:ext cx="86106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What type of messages may be transmitted to an amateur station in a foreign country?  </a:t>
            </a:r>
          </a:p>
          <a:p>
            <a:pPr eaLnBrk="1" hangingPunct="1">
              <a:buFontTx/>
              <a:buNone/>
            </a:pPr>
            <a:r>
              <a:rPr lang="en-US" altLang="en-US" sz="1600" b="1"/>
              <a:t>Messages of a technical nature or personal remarks of relative unimportance</a:t>
            </a:r>
          </a:p>
          <a:p>
            <a:pPr eaLnBrk="1" hangingPunct="1">
              <a:buFontTx/>
              <a:buNone/>
            </a:pPr>
            <a:endParaRPr lang="en-US" altLang="en-US" sz="1600" b="1"/>
          </a:p>
          <a:p>
            <a:pPr eaLnBrk="1" hangingPunct="1">
              <a:buFontTx/>
              <a:buNone/>
            </a:pPr>
            <a:r>
              <a:rPr lang="en-US" altLang="en-US" sz="1600"/>
              <a:t>The operator of an amateur station shall ensure that communications are limited to</a:t>
            </a:r>
          </a:p>
          <a:p>
            <a:pPr eaLnBrk="1" hangingPunct="1">
              <a:buFontTx/>
              <a:buNone/>
            </a:pPr>
            <a:r>
              <a:rPr lang="en-US" altLang="en-US" sz="1600" b="1"/>
              <a:t>messages of a technical or personal nature</a:t>
            </a:r>
          </a:p>
          <a:p>
            <a:pPr eaLnBrk="1" hangingPunct="1">
              <a:buFontTx/>
              <a:buNone/>
            </a:pPr>
            <a:endParaRPr lang="en-US" altLang="en-US" sz="1600" b="1"/>
          </a:p>
          <a:p>
            <a:pPr eaLnBrk="1" hangingPunct="1">
              <a:buFontTx/>
              <a:buNone/>
            </a:pPr>
            <a:r>
              <a:rPr lang="en-US" altLang="en-US" sz="1600"/>
              <a:t>In addition to complying with the Act and Radiocommunication Regulations, Canadian radio</a:t>
            </a:r>
          </a:p>
          <a:p>
            <a:pPr eaLnBrk="1" hangingPunct="1">
              <a:buFontTx/>
              <a:buNone/>
            </a:pPr>
            <a:r>
              <a:rPr lang="en-US" altLang="en-US" sz="1600"/>
              <a:t>amateurs must also comply with the regulations of the</a:t>
            </a:r>
            <a:r>
              <a:rPr lang="en-US" altLang="en-US" sz="1600" b="1"/>
              <a:t> International Telecommunication</a:t>
            </a:r>
          </a:p>
          <a:p>
            <a:pPr eaLnBrk="1" hangingPunct="1">
              <a:buFontTx/>
              <a:buNone/>
            </a:pPr>
            <a:r>
              <a:rPr lang="en-US" altLang="en-US" sz="1600" b="1"/>
              <a:t>Union </a:t>
            </a:r>
          </a:p>
          <a:p>
            <a:pPr eaLnBrk="1" hangingPunct="1">
              <a:buFontTx/>
              <a:buNone/>
            </a:pPr>
            <a:endParaRPr lang="en-US" altLang="en-US" sz="1600" b="1"/>
          </a:p>
          <a:p>
            <a:pPr eaLnBrk="1" hangingPunct="1">
              <a:buFontTx/>
              <a:buNone/>
            </a:pPr>
            <a:r>
              <a:rPr lang="en-US" altLang="en-US" sz="1600"/>
              <a:t>In which International Telecommunication Union Region is Canada?</a:t>
            </a:r>
            <a:r>
              <a:rPr lang="en-US" altLang="en-US" sz="1600" b="1"/>
              <a:t> Region 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C5353F98-3103-4A70-B99C-20C0E4E87E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D6E26A-4DA9-44CF-87D3-B6E3883E6C80}" type="slidenum">
              <a:rPr lang="en-US" altLang="en-US" sz="1400" smtClean="0"/>
              <a:pPr>
                <a:spcBef>
                  <a:spcPct val="0"/>
                </a:spcBef>
                <a:buFontTx/>
                <a:buNone/>
              </a:pPr>
              <a:t>31</a:t>
            </a:fld>
            <a:endParaRPr lang="en-US" altLang="en-US" sz="1400"/>
          </a:p>
        </p:txBody>
      </p:sp>
      <p:pic>
        <p:nvPicPr>
          <p:cNvPr id="34819" name="Picture 8" descr="ITUCOUL">
            <a:extLst>
              <a:ext uri="{FF2B5EF4-FFF2-40B4-BE49-F238E27FC236}">
                <a16:creationId xmlns:a16="http://schemas.microsoft.com/office/drawing/2014/main" id="{F58AECF2-6ADB-4260-A6CA-325313613E19}"/>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100263" y="720725"/>
            <a:ext cx="494347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a:extLst>
              <a:ext uri="{FF2B5EF4-FFF2-40B4-BE49-F238E27FC236}">
                <a16:creationId xmlns:a16="http://schemas.microsoft.com/office/drawing/2014/main" id="{1919ED23-D90C-44A3-B319-2D69B4E222F0}"/>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34821" name="Rectangle 3">
            <a:extLst>
              <a:ext uri="{FF2B5EF4-FFF2-40B4-BE49-F238E27FC236}">
                <a16:creationId xmlns:a16="http://schemas.microsoft.com/office/drawing/2014/main" id="{C6E5B540-4E53-40F3-BB64-20183675D818}"/>
              </a:ext>
            </a:extLst>
          </p:cNvPr>
          <p:cNvSpPr>
            <a:spLocks noGrp="1" noChangeArrowheads="1"/>
          </p:cNvSpPr>
          <p:nvPr>
            <p:ph type="body" idx="1"/>
          </p:nvPr>
        </p:nvSpPr>
        <p:spPr>
          <a:xfrm>
            <a:off x="457200" y="1219200"/>
            <a:ext cx="8229600" cy="685800"/>
          </a:xfrm>
          <a:noFill/>
        </p:spPr>
        <p:txBody>
          <a:bodyPr/>
          <a:lstStyle/>
          <a:p>
            <a:pPr algn="ctr" eaLnBrk="1" hangingPunct="1">
              <a:buFontTx/>
              <a:buNone/>
            </a:pPr>
            <a:r>
              <a:rPr lang="en-US" altLang="en-US" sz="1800" b="1" u="sng"/>
              <a:t>1-21)  Operation Outside Canada, ITU Regions, Reciprocal Privileges, International Licences</a:t>
            </a:r>
          </a:p>
          <a:p>
            <a:pPr eaLnBrk="1" hangingPunct="1">
              <a:buFontTx/>
              <a:buNone/>
            </a:pPr>
            <a:endParaRPr lang="en-US" altLang="en-US" sz="1800" b="1" u="sng"/>
          </a:p>
        </p:txBody>
      </p:sp>
      <p:sp>
        <p:nvSpPr>
          <p:cNvPr id="34822" name="Rectangle 4">
            <a:extLst>
              <a:ext uri="{FF2B5EF4-FFF2-40B4-BE49-F238E27FC236}">
                <a16:creationId xmlns:a16="http://schemas.microsoft.com/office/drawing/2014/main" id="{F2D595B8-C4C8-41AE-AA43-EC0D1CFB8160}"/>
              </a:ext>
            </a:extLst>
          </p:cNvPr>
          <p:cNvSpPr>
            <a:spLocks noChangeArrowheads="1"/>
          </p:cNvSpPr>
          <p:nvPr/>
        </p:nvSpPr>
        <p:spPr bwMode="auto">
          <a:xfrm>
            <a:off x="342900" y="1914525"/>
            <a:ext cx="84582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A Canadian radio amateur, operating his station 7 kilometers (4 miles) offshore from the</a:t>
            </a:r>
          </a:p>
          <a:p>
            <a:pPr eaLnBrk="1" hangingPunct="1">
              <a:buFontTx/>
              <a:buNone/>
            </a:pPr>
            <a:r>
              <a:rPr lang="en-US" altLang="en-US" sz="1600"/>
              <a:t>coast of Florida, is subject to which frequency band limits?  </a:t>
            </a:r>
            <a:r>
              <a:rPr lang="en-US" altLang="en-US" sz="1600" b="1"/>
              <a:t>Those applicable to US radio</a:t>
            </a:r>
          </a:p>
          <a:p>
            <a:pPr eaLnBrk="1" hangingPunct="1">
              <a:buFontTx/>
              <a:buNone/>
            </a:pPr>
            <a:r>
              <a:rPr lang="en-US" altLang="en-US" sz="1600" b="1"/>
              <a:t>amateurs </a:t>
            </a:r>
          </a:p>
          <a:p>
            <a:pPr eaLnBrk="1" hangingPunct="1">
              <a:buFontTx/>
              <a:buNone/>
            </a:pPr>
            <a:endParaRPr lang="en-US" altLang="en-US" sz="1600" b="1"/>
          </a:p>
          <a:p>
            <a:pPr eaLnBrk="1" hangingPunct="1">
              <a:buFontTx/>
              <a:buNone/>
            </a:pPr>
            <a:r>
              <a:rPr lang="en-US" altLang="en-US" sz="1600"/>
              <a:t>Australia, Japan, and Southeast Asia are in which ITU Region? </a:t>
            </a:r>
            <a:r>
              <a:rPr lang="en-US" altLang="en-US" sz="1600" b="1"/>
              <a:t>Region 3</a:t>
            </a:r>
          </a:p>
          <a:p>
            <a:pPr eaLnBrk="1" hangingPunct="1">
              <a:buFontTx/>
              <a:buNone/>
            </a:pPr>
            <a:endParaRPr lang="en-US" altLang="en-US" sz="1600" b="1"/>
          </a:p>
          <a:p>
            <a:pPr eaLnBrk="1" hangingPunct="1">
              <a:buFontTx/>
              <a:buNone/>
            </a:pPr>
            <a:r>
              <a:rPr lang="en-US" altLang="en-US" sz="1600"/>
              <a:t>Canada is located in ITU Region: </a:t>
            </a:r>
            <a:r>
              <a:rPr lang="en-US" altLang="en-US" sz="1600" b="1"/>
              <a:t>Region 2 </a:t>
            </a:r>
          </a:p>
          <a:p>
            <a:pPr eaLnBrk="1" hangingPunct="1">
              <a:buFontTx/>
              <a:buNone/>
            </a:pPr>
            <a:endParaRPr lang="en-US" altLang="en-US" sz="1600" b="1"/>
          </a:p>
          <a:p>
            <a:pPr eaLnBrk="1" hangingPunct="1">
              <a:buFontTx/>
              <a:buNone/>
            </a:pPr>
            <a:endParaRPr lang="en-US" altLang="en-US" sz="16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05EAB186-4F17-44D7-8BE0-46D0CAF007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773D5F-8AFB-4E51-BB45-03B35F5E4A58}" type="slidenum">
              <a:rPr lang="en-US" altLang="en-US" sz="1400" smtClean="0"/>
              <a:pPr>
                <a:spcBef>
                  <a:spcPct val="0"/>
                </a:spcBef>
                <a:buFontTx/>
                <a:buNone/>
              </a:pPr>
              <a:t>32</a:t>
            </a:fld>
            <a:endParaRPr lang="en-US" altLang="en-US" sz="1400"/>
          </a:p>
        </p:txBody>
      </p:sp>
      <p:sp>
        <p:nvSpPr>
          <p:cNvPr id="35843" name="Rectangle 5">
            <a:extLst>
              <a:ext uri="{FF2B5EF4-FFF2-40B4-BE49-F238E27FC236}">
                <a16:creationId xmlns:a16="http://schemas.microsoft.com/office/drawing/2014/main" id="{FA2DD2D0-97E7-4E31-A4B9-4281ED5C7B88}"/>
              </a:ext>
            </a:extLst>
          </p:cNvPr>
          <p:cNvSpPr>
            <a:spLocks noGrp="1" noChangeArrowheads="1"/>
          </p:cNvSpPr>
          <p:nvPr>
            <p:ph type="title"/>
          </p:nvPr>
        </p:nvSpPr>
        <p:spPr>
          <a:xfrm>
            <a:off x="457200" y="274638"/>
            <a:ext cx="8229600" cy="715962"/>
          </a:xfrm>
        </p:spPr>
        <p:txBody>
          <a:bodyPr/>
          <a:lstStyle/>
          <a:p>
            <a:pPr eaLnBrk="1" hangingPunct="1"/>
            <a:r>
              <a:rPr lang="en-CA" altLang="en-US" sz="4000"/>
              <a:t>IARU Regions</a:t>
            </a:r>
          </a:p>
        </p:txBody>
      </p:sp>
      <p:pic>
        <p:nvPicPr>
          <p:cNvPr id="35844" name="Picture 4" descr="ITU_Reg">
            <a:extLst>
              <a:ext uri="{FF2B5EF4-FFF2-40B4-BE49-F238E27FC236}">
                <a16:creationId xmlns:a16="http://schemas.microsoft.com/office/drawing/2014/main" id="{C48E07DE-758A-4212-A53D-400E1D1A58AE}"/>
              </a:ext>
            </a:extLst>
          </p:cNvPr>
          <p:cNvPicPr>
            <a:picLocks noGrp="1" noChangeAspect="1" noChangeArrowheads="1"/>
          </p:cNvPicPr>
          <p:nvPr>
            <p:ph idx="1"/>
          </p:nvPr>
        </p:nvPicPr>
        <p:blipFill>
          <a:blip r:embed="rId2">
            <a:clrChange>
              <a:clrFrom>
                <a:srgbClr val="96C8D2"/>
              </a:clrFrom>
              <a:clrTo>
                <a:srgbClr val="96C8D2">
                  <a:alpha val="0"/>
                </a:srgbClr>
              </a:clrTo>
            </a:clrChange>
            <a:extLst>
              <a:ext uri="{28A0092B-C50C-407E-A947-70E740481C1C}">
                <a14:useLocalDpi xmlns:a14="http://schemas.microsoft.com/office/drawing/2010/main" val="0"/>
              </a:ext>
            </a:extLst>
          </a:blip>
          <a:srcRect/>
          <a:stretch>
            <a:fillRect/>
          </a:stretch>
        </p:blipFill>
        <p:spPr>
          <a:xfrm>
            <a:off x="171450" y="923925"/>
            <a:ext cx="8801100" cy="53340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6D4E5916-FE02-42E9-9E2D-EF308350E6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300788-D2DE-4BFE-A0BC-8A577266D384}" type="slidenum">
              <a:rPr lang="en-US" altLang="en-US" sz="1400" smtClean="0"/>
              <a:pPr>
                <a:spcBef>
                  <a:spcPct val="0"/>
                </a:spcBef>
                <a:buFontTx/>
                <a:buNone/>
              </a:pPr>
              <a:t>33</a:t>
            </a:fld>
            <a:endParaRPr lang="en-US" altLang="en-US" sz="1400"/>
          </a:p>
        </p:txBody>
      </p:sp>
      <p:sp>
        <p:nvSpPr>
          <p:cNvPr id="36867" name="Rectangle 2">
            <a:extLst>
              <a:ext uri="{FF2B5EF4-FFF2-40B4-BE49-F238E27FC236}">
                <a16:creationId xmlns:a16="http://schemas.microsoft.com/office/drawing/2014/main" id="{215B4731-B21A-4AAC-8245-566A19ECA183}"/>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36868" name="Rectangle 3">
            <a:extLst>
              <a:ext uri="{FF2B5EF4-FFF2-40B4-BE49-F238E27FC236}">
                <a16:creationId xmlns:a16="http://schemas.microsoft.com/office/drawing/2014/main" id="{845FAC48-2F27-4237-83C9-5913477C89FF}"/>
              </a:ext>
            </a:extLst>
          </p:cNvPr>
          <p:cNvSpPr>
            <a:spLocks noGrp="1" noChangeArrowheads="1"/>
          </p:cNvSpPr>
          <p:nvPr>
            <p:ph type="body" idx="1"/>
          </p:nvPr>
        </p:nvSpPr>
        <p:spPr>
          <a:xfrm>
            <a:off x="590550" y="1247775"/>
            <a:ext cx="8229600" cy="685800"/>
          </a:xfrm>
          <a:noFill/>
        </p:spPr>
        <p:txBody>
          <a:bodyPr/>
          <a:lstStyle/>
          <a:p>
            <a:pPr algn="ctr" eaLnBrk="1" hangingPunct="1">
              <a:buFontTx/>
              <a:buNone/>
            </a:pPr>
            <a:r>
              <a:rPr lang="en-US" altLang="en-US" sz="1800" b="1" u="sng"/>
              <a:t>1-22)  Examinations, Department’s Fees, Delegated Examinations, Fees,  Disabled Accommodation</a:t>
            </a:r>
          </a:p>
        </p:txBody>
      </p:sp>
      <p:sp>
        <p:nvSpPr>
          <p:cNvPr id="36869" name="Rectangle 4">
            <a:extLst>
              <a:ext uri="{FF2B5EF4-FFF2-40B4-BE49-F238E27FC236}">
                <a16:creationId xmlns:a16="http://schemas.microsoft.com/office/drawing/2014/main" id="{7224AFCD-8EB5-4F1B-884E-8C2165570A42}"/>
              </a:ext>
            </a:extLst>
          </p:cNvPr>
          <p:cNvSpPr>
            <a:spLocks noChangeArrowheads="1"/>
          </p:cNvSpPr>
          <p:nvPr/>
        </p:nvSpPr>
        <p:spPr bwMode="auto">
          <a:xfrm>
            <a:off x="457200" y="2190750"/>
            <a:ext cx="8686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The fee for taking examinations for amateur radio operator certificates by an accredited</a:t>
            </a:r>
          </a:p>
          <a:p>
            <a:pPr eaLnBrk="1" hangingPunct="1">
              <a:buFontTx/>
              <a:buNone/>
            </a:pPr>
            <a:r>
              <a:rPr lang="en-US" altLang="en-US" sz="1600"/>
              <a:t>volunteer examiner is </a:t>
            </a:r>
            <a:r>
              <a:rPr lang="en-US" altLang="en-US" sz="1600" b="1"/>
              <a:t>to be negotiated between examiner and candidate</a:t>
            </a:r>
          </a:p>
          <a:p>
            <a:pPr eaLnBrk="1" hangingPunct="1">
              <a:buFontTx/>
              <a:buNone/>
            </a:pPr>
            <a:endParaRPr lang="en-US" altLang="en-US" sz="1600"/>
          </a:p>
          <a:p>
            <a:pPr eaLnBrk="1" hangingPunct="1">
              <a:buFontTx/>
              <a:buNone/>
            </a:pPr>
            <a:r>
              <a:rPr lang="en-US" altLang="en-US" sz="1600"/>
              <a:t>The fee for taking amateur radio certificate examinations at an Industry Canada office is </a:t>
            </a:r>
            <a:r>
              <a:rPr lang="en-US" altLang="en-US" sz="1600" b="1"/>
              <a:t>$20</a:t>
            </a:r>
          </a:p>
          <a:p>
            <a:pPr eaLnBrk="1" hangingPunct="1">
              <a:buFontTx/>
              <a:buNone/>
            </a:pPr>
            <a:r>
              <a:rPr lang="en-US" altLang="en-US" sz="1600" b="1"/>
              <a:t>per qualification</a:t>
            </a:r>
          </a:p>
        </p:txBody>
      </p:sp>
      <p:pic>
        <p:nvPicPr>
          <p:cNvPr id="36870" name="Picture 6" descr="examhall">
            <a:extLst>
              <a:ext uri="{FF2B5EF4-FFF2-40B4-BE49-F238E27FC236}">
                <a16:creationId xmlns:a16="http://schemas.microsoft.com/office/drawing/2014/main" id="{A2C524F0-5E86-4912-BE00-F5E08AD08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3838575"/>
            <a:ext cx="40481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B4D2DB54-DD7B-4740-945E-12C0037AB8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71CB62-A47C-48EF-8D99-271504479CA6}" type="slidenum">
              <a:rPr lang="en-US" altLang="en-US" sz="1400" smtClean="0"/>
              <a:pPr>
                <a:spcBef>
                  <a:spcPct val="0"/>
                </a:spcBef>
                <a:buFontTx/>
                <a:buNone/>
              </a:pPr>
              <a:t>34</a:t>
            </a:fld>
            <a:endParaRPr lang="en-US" altLang="en-US" sz="1400"/>
          </a:p>
        </p:txBody>
      </p:sp>
      <p:sp>
        <p:nvSpPr>
          <p:cNvPr id="37891" name="Rectangle 2">
            <a:extLst>
              <a:ext uri="{FF2B5EF4-FFF2-40B4-BE49-F238E27FC236}">
                <a16:creationId xmlns:a16="http://schemas.microsoft.com/office/drawing/2014/main" id="{F3A827EF-9D02-4A6B-A3AC-4B263735BE40}"/>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37892" name="Rectangle 3">
            <a:extLst>
              <a:ext uri="{FF2B5EF4-FFF2-40B4-BE49-F238E27FC236}">
                <a16:creationId xmlns:a16="http://schemas.microsoft.com/office/drawing/2014/main" id="{51A809CC-E779-417B-B261-964A1309B817}"/>
              </a:ext>
            </a:extLst>
          </p:cNvPr>
          <p:cNvSpPr>
            <a:spLocks noGrp="1" noChangeArrowheads="1"/>
          </p:cNvSpPr>
          <p:nvPr>
            <p:ph type="body" idx="1"/>
          </p:nvPr>
        </p:nvSpPr>
        <p:spPr>
          <a:xfrm>
            <a:off x="457200" y="1133475"/>
            <a:ext cx="8229600" cy="609600"/>
          </a:xfrm>
          <a:noFill/>
        </p:spPr>
        <p:txBody>
          <a:bodyPr/>
          <a:lstStyle/>
          <a:p>
            <a:pPr algn="ctr" eaLnBrk="1" hangingPunct="1">
              <a:lnSpc>
                <a:spcPct val="80000"/>
              </a:lnSpc>
              <a:buFontTx/>
              <a:buNone/>
            </a:pPr>
            <a:r>
              <a:rPr lang="en-US" altLang="en-US" sz="1800" b="1" u="sng"/>
              <a:t>1-23)  Antenna Structure Approval, Neighbour and Land-Use Authority Consultation</a:t>
            </a:r>
          </a:p>
          <a:p>
            <a:pPr eaLnBrk="1" hangingPunct="1">
              <a:lnSpc>
                <a:spcPct val="80000"/>
              </a:lnSpc>
              <a:buFontTx/>
              <a:buNone/>
            </a:pPr>
            <a:endParaRPr lang="en-US" altLang="en-US" sz="1800" b="1" u="sng"/>
          </a:p>
          <a:p>
            <a:pPr eaLnBrk="1" hangingPunct="1">
              <a:lnSpc>
                <a:spcPct val="80000"/>
              </a:lnSpc>
              <a:buFontTx/>
              <a:buNone/>
            </a:pPr>
            <a:r>
              <a:rPr lang="en-US" altLang="en-US" sz="800"/>
              <a:t>  </a:t>
            </a:r>
          </a:p>
        </p:txBody>
      </p:sp>
      <p:sp>
        <p:nvSpPr>
          <p:cNvPr id="37893" name="Rectangle 4">
            <a:extLst>
              <a:ext uri="{FF2B5EF4-FFF2-40B4-BE49-F238E27FC236}">
                <a16:creationId xmlns:a16="http://schemas.microsoft.com/office/drawing/2014/main" id="{FCF3D8C0-96E7-4DF1-BF04-C99BE27145C9}"/>
              </a:ext>
            </a:extLst>
          </p:cNvPr>
          <p:cNvSpPr>
            <a:spLocks noChangeArrowheads="1"/>
          </p:cNvSpPr>
          <p:nvPr/>
        </p:nvSpPr>
        <p:spPr bwMode="auto">
          <a:xfrm>
            <a:off x="419100" y="1766888"/>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Before erecting an antenna structure for which community concerns could be raised a</a:t>
            </a:r>
          </a:p>
          <a:p>
            <a:pPr eaLnBrk="1" hangingPunct="1">
              <a:buFontTx/>
              <a:buNone/>
            </a:pPr>
            <a:r>
              <a:rPr lang="en-US" altLang="en-US" sz="1600"/>
              <a:t>radio amateur must consult with</a:t>
            </a:r>
            <a:r>
              <a:rPr lang="en-US" altLang="en-US" sz="1600" b="1"/>
              <a:t> the land-use authority, and possibly the neighbors</a:t>
            </a:r>
          </a:p>
          <a:p>
            <a:pPr eaLnBrk="1" hangingPunct="1">
              <a:buFontTx/>
              <a:buNone/>
            </a:pPr>
            <a:r>
              <a:rPr lang="en-US" altLang="en-US" sz="1600" b="1"/>
              <a:t> </a:t>
            </a:r>
          </a:p>
        </p:txBody>
      </p:sp>
      <p:pic>
        <p:nvPicPr>
          <p:cNvPr id="37894" name="Picture 6" descr="antenna">
            <a:extLst>
              <a:ext uri="{FF2B5EF4-FFF2-40B4-BE49-F238E27FC236}">
                <a16:creationId xmlns:a16="http://schemas.microsoft.com/office/drawing/2014/main" id="{B76BE8D8-8C60-4B1F-866A-DE366AE73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2686050"/>
            <a:ext cx="50673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5EF0BDF2-B248-4441-89B0-3D4B986F36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233F01-5C05-4DE6-8FD9-F154D0594908}" type="slidenum">
              <a:rPr lang="en-US" altLang="en-US" sz="1400" smtClean="0"/>
              <a:pPr>
                <a:spcBef>
                  <a:spcPct val="0"/>
                </a:spcBef>
                <a:buFontTx/>
                <a:buNone/>
              </a:pPr>
              <a:t>35</a:t>
            </a:fld>
            <a:endParaRPr lang="en-US" altLang="en-US" sz="1400"/>
          </a:p>
        </p:txBody>
      </p:sp>
      <p:sp>
        <p:nvSpPr>
          <p:cNvPr id="38915" name="Rectangle 2">
            <a:extLst>
              <a:ext uri="{FF2B5EF4-FFF2-40B4-BE49-F238E27FC236}">
                <a16:creationId xmlns:a16="http://schemas.microsoft.com/office/drawing/2014/main" id="{B607AC4B-4665-4DCD-90DF-32F43E4E89F9}"/>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38916" name="Rectangle 3">
            <a:extLst>
              <a:ext uri="{FF2B5EF4-FFF2-40B4-BE49-F238E27FC236}">
                <a16:creationId xmlns:a16="http://schemas.microsoft.com/office/drawing/2014/main" id="{449F1A80-B73D-4E10-91A5-260C9C89D656}"/>
              </a:ext>
            </a:extLst>
          </p:cNvPr>
          <p:cNvSpPr>
            <a:spLocks noGrp="1" noChangeArrowheads="1"/>
          </p:cNvSpPr>
          <p:nvPr>
            <p:ph type="body" idx="1"/>
          </p:nvPr>
        </p:nvSpPr>
        <p:spPr>
          <a:xfrm>
            <a:off x="457200" y="1066800"/>
            <a:ext cx="8229600" cy="685800"/>
          </a:xfrm>
          <a:noFill/>
        </p:spPr>
        <p:txBody>
          <a:bodyPr/>
          <a:lstStyle/>
          <a:p>
            <a:pPr algn="ctr" eaLnBrk="1" hangingPunct="1">
              <a:buFontTx/>
              <a:buNone/>
            </a:pPr>
            <a:r>
              <a:rPr lang="en-US" altLang="en-US" sz="1800" b="1" u="sng"/>
              <a:t>1-24)  Radiofrequency Electromagnetic Filed Limits</a:t>
            </a:r>
          </a:p>
        </p:txBody>
      </p:sp>
      <p:sp>
        <p:nvSpPr>
          <p:cNvPr id="38917" name="Rectangle 4">
            <a:extLst>
              <a:ext uri="{FF2B5EF4-FFF2-40B4-BE49-F238E27FC236}">
                <a16:creationId xmlns:a16="http://schemas.microsoft.com/office/drawing/2014/main" id="{9F2B0307-1E54-4F75-92A1-4F580E78C4EA}"/>
              </a:ext>
            </a:extLst>
          </p:cNvPr>
          <p:cNvSpPr>
            <a:spLocks noChangeArrowheads="1"/>
          </p:cNvSpPr>
          <p:nvPr/>
        </p:nvSpPr>
        <p:spPr bwMode="auto">
          <a:xfrm>
            <a:off x="457200" y="1698625"/>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What organization has published safety guidelines for the maximum limits of RF energy</a:t>
            </a:r>
          </a:p>
          <a:p>
            <a:pPr eaLnBrk="1" hangingPunct="1">
              <a:buFontTx/>
              <a:buNone/>
            </a:pPr>
            <a:r>
              <a:rPr lang="en-US" altLang="en-US" sz="1600"/>
              <a:t>near the human body? </a:t>
            </a:r>
            <a:r>
              <a:rPr lang="en-US" altLang="en-US" sz="1600" b="1"/>
              <a:t>Health Canada</a:t>
            </a:r>
          </a:p>
          <a:p>
            <a:pPr eaLnBrk="1" hangingPunct="1">
              <a:buFontTx/>
              <a:buNone/>
            </a:pPr>
            <a:endParaRPr lang="en-US" altLang="en-US" sz="1600" b="1"/>
          </a:p>
          <a:p>
            <a:pPr eaLnBrk="1" hangingPunct="1">
              <a:buFontTx/>
              <a:buNone/>
            </a:pPr>
            <a:r>
              <a:rPr lang="en-US" altLang="en-US" sz="1600"/>
              <a:t>What is the purpose of the Safety Code 6?</a:t>
            </a:r>
            <a:r>
              <a:rPr lang="en-US" altLang="en-US" sz="1600" b="1"/>
              <a:t>  It gives RF exposure limits for the </a:t>
            </a:r>
          </a:p>
          <a:p>
            <a:pPr eaLnBrk="1" hangingPunct="1">
              <a:buFontTx/>
              <a:buNone/>
            </a:pPr>
            <a:r>
              <a:rPr lang="en-US" altLang="en-US" sz="1600" b="1"/>
              <a:t>human body </a:t>
            </a:r>
          </a:p>
          <a:p>
            <a:pPr eaLnBrk="1" hangingPunct="1">
              <a:buFontTx/>
              <a:buNone/>
            </a:pPr>
            <a:endParaRPr lang="en-US" altLang="en-US" sz="1600" b="1"/>
          </a:p>
          <a:p>
            <a:pPr eaLnBrk="1" hangingPunct="1">
              <a:buFontTx/>
              <a:buNone/>
            </a:pPr>
            <a:r>
              <a:rPr lang="en-US" altLang="en-US" sz="1600"/>
              <a:t>According to Safety Code 6, what frequencies cause us the greatest risk from RF</a:t>
            </a:r>
          </a:p>
          <a:p>
            <a:pPr eaLnBrk="1" hangingPunct="1">
              <a:buFontTx/>
              <a:buNone/>
            </a:pPr>
            <a:r>
              <a:rPr lang="en-US" altLang="en-US" sz="1600"/>
              <a:t>energy?  </a:t>
            </a:r>
            <a:r>
              <a:rPr lang="en-US" altLang="en-US" sz="1600" b="1"/>
              <a:t>30 to 300 MHz</a:t>
            </a:r>
            <a:r>
              <a:rPr lang="en-US" altLang="en-US" sz="2000"/>
              <a:t> </a:t>
            </a:r>
          </a:p>
          <a:p>
            <a:pPr eaLnBrk="1" hangingPunct="1">
              <a:buFontTx/>
              <a:buNone/>
            </a:pPr>
            <a:endParaRPr lang="en-US" altLang="en-US" sz="2000"/>
          </a:p>
          <a:p>
            <a:pPr eaLnBrk="1" hangingPunct="1">
              <a:buFontTx/>
              <a:buNone/>
            </a:pPr>
            <a:r>
              <a:rPr lang="en-US" altLang="en-US" sz="1600"/>
              <a:t>Why is the limit of exposure to RF the lowest in the frequency range of 30 MHz to 300</a:t>
            </a:r>
          </a:p>
          <a:p>
            <a:pPr eaLnBrk="1" hangingPunct="1">
              <a:buFontTx/>
              <a:buNone/>
            </a:pPr>
            <a:r>
              <a:rPr lang="en-US" altLang="en-US" sz="1600"/>
              <a:t>MHz, according to Safety Code 6?  </a:t>
            </a:r>
            <a:r>
              <a:rPr lang="en-US" altLang="en-US" sz="1600" b="1"/>
              <a:t>The human body absorbs RF energy the </a:t>
            </a:r>
          </a:p>
          <a:p>
            <a:pPr eaLnBrk="1" hangingPunct="1">
              <a:buFontTx/>
              <a:buNone/>
            </a:pPr>
            <a:r>
              <a:rPr lang="en-US" altLang="en-US" sz="1600" b="1"/>
              <a:t>most in this range </a:t>
            </a:r>
          </a:p>
          <a:p>
            <a:pPr eaLnBrk="1" hangingPunct="1">
              <a:buFontTx/>
              <a:buNone/>
            </a:pPr>
            <a:endParaRPr lang="en-US" altLang="en-US" sz="1600" b="1"/>
          </a:p>
          <a:p>
            <a:pPr eaLnBrk="1" hangingPunct="1">
              <a:buFontTx/>
              <a:buNone/>
            </a:pPr>
            <a:endParaRPr lang="en-US" altLang="en-US" sz="16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221C2B9B-4CAD-4CCD-97EC-4B1CB7029C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7AD334-409E-42C4-AA02-9E51A11D57EC}" type="slidenum">
              <a:rPr lang="en-US" altLang="en-US" sz="1400" smtClean="0"/>
              <a:pPr>
                <a:spcBef>
                  <a:spcPct val="0"/>
                </a:spcBef>
                <a:buFontTx/>
                <a:buNone/>
              </a:pPr>
              <a:t>36</a:t>
            </a:fld>
            <a:endParaRPr lang="en-US" altLang="en-US" sz="1400"/>
          </a:p>
        </p:txBody>
      </p:sp>
      <p:sp>
        <p:nvSpPr>
          <p:cNvPr id="39939" name="Rectangle 2">
            <a:extLst>
              <a:ext uri="{FF2B5EF4-FFF2-40B4-BE49-F238E27FC236}">
                <a16:creationId xmlns:a16="http://schemas.microsoft.com/office/drawing/2014/main" id="{309C0B77-5E81-45A6-B979-982F0C6221CE}"/>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39940" name="Rectangle 3">
            <a:extLst>
              <a:ext uri="{FF2B5EF4-FFF2-40B4-BE49-F238E27FC236}">
                <a16:creationId xmlns:a16="http://schemas.microsoft.com/office/drawing/2014/main" id="{6D0E9A87-5376-4720-AA5C-5BBA42627BED}"/>
              </a:ext>
            </a:extLst>
          </p:cNvPr>
          <p:cNvSpPr>
            <a:spLocks noGrp="1" noChangeArrowheads="1"/>
          </p:cNvSpPr>
          <p:nvPr>
            <p:ph type="body" idx="1"/>
          </p:nvPr>
        </p:nvSpPr>
        <p:spPr>
          <a:xfrm>
            <a:off x="342900" y="1266825"/>
            <a:ext cx="8229600" cy="685800"/>
          </a:xfrm>
          <a:noFill/>
        </p:spPr>
        <p:txBody>
          <a:bodyPr/>
          <a:lstStyle/>
          <a:p>
            <a:pPr algn="ctr" eaLnBrk="1" hangingPunct="1">
              <a:buFontTx/>
              <a:buNone/>
              <a:tabLst>
                <a:tab pos="4848225" algn="l"/>
              </a:tabLst>
            </a:pPr>
            <a:r>
              <a:rPr lang="en-US" altLang="en-US" sz="1800" b="1" u="sng"/>
              <a:t>1-24)  Radiofrequency Electromagnetic Field Limits</a:t>
            </a:r>
          </a:p>
        </p:txBody>
      </p:sp>
      <p:sp>
        <p:nvSpPr>
          <p:cNvPr id="39941" name="Rectangle 4">
            <a:extLst>
              <a:ext uri="{FF2B5EF4-FFF2-40B4-BE49-F238E27FC236}">
                <a16:creationId xmlns:a16="http://schemas.microsoft.com/office/drawing/2014/main" id="{31E4AD97-858C-4331-85E0-70EB8600DA20}"/>
              </a:ext>
            </a:extLst>
          </p:cNvPr>
          <p:cNvSpPr>
            <a:spLocks noChangeArrowheads="1"/>
          </p:cNvSpPr>
          <p:nvPr/>
        </p:nvSpPr>
        <p:spPr bwMode="auto">
          <a:xfrm>
            <a:off x="457200" y="2438400"/>
            <a:ext cx="82296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1600" b="1"/>
          </a:p>
          <a:p>
            <a:pPr eaLnBrk="1" hangingPunct="1">
              <a:buFontTx/>
              <a:buNone/>
            </a:pPr>
            <a:endParaRPr lang="en-US" altLang="en-US" sz="1600" b="1"/>
          </a:p>
        </p:txBody>
      </p:sp>
      <p:sp>
        <p:nvSpPr>
          <p:cNvPr id="39942" name="Rectangle 5">
            <a:extLst>
              <a:ext uri="{FF2B5EF4-FFF2-40B4-BE49-F238E27FC236}">
                <a16:creationId xmlns:a16="http://schemas.microsoft.com/office/drawing/2014/main" id="{4FA21E60-B89A-4009-8FDE-CC5A8C631181}"/>
              </a:ext>
            </a:extLst>
          </p:cNvPr>
          <p:cNvSpPr>
            <a:spLocks noChangeArrowheads="1"/>
          </p:cNvSpPr>
          <p:nvPr/>
        </p:nvSpPr>
        <p:spPr bwMode="auto">
          <a:xfrm>
            <a:off x="304800" y="1866900"/>
            <a:ext cx="8534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The permissible exposure levels of RF fields </a:t>
            </a:r>
            <a:r>
              <a:rPr lang="en-US" altLang="en-US" sz="1600" b="1"/>
              <a:t>increases as frequency is increased </a:t>
            </a:r>
          </a:p>
          <a:p>
            <a:pPr eaLnBrk="1" hangingPunct="1">
              <a:buFontTx/>
              <a:buNone/>
            </a:pPr>
            <a:r>
              <a:rPr lang="en-US" altLang="en-US" sz="1600" b="1"/>
              <a:t>above 300 MHz </a:t>
            </a:r>
          </a:p>
        </p:txBody>
      </p:sp>
      <p:pic>
        <p:nvPicPr>
          <p:cNvPr id="39943" name="Picture 6" descr="Dont%20touch%20tower(wb)">
            <a:extLst>
              <a:ext uri="{FF2B5EF4-FFF2-40B4-BE49-F238E27FC236}">
                <a16:creationId xmlns:a16="http://schemas.microsoft.com/office/drawing/2014/main" id="{A71B78F1-0025-4432-9CF9-A02997C1379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047" t="2452" r="6677" b="12767"/>
          <a:stretch>
            <a:fillRect/>
          </a:stretch>
        </p:blipFill>
        <p:spPr bwMode="auto">
          <a:xfrm>
            <a:off x="3214688" y="2368550"/>
            <a:ext cx="2979737"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762A1816-A400-437D-8714-48CA56A60E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405024-D409-4861-9B12-60A6EE4512D5}" type="slidenum">
              <a:rPr lang="en-US" altLang="en-US" sz="1400" smtClean="0"/>
              <a:pPr>
                <a:spcBef>
                  <a:spcPct val="0"/>
                </a:spcBef>
                <a:buFontTx/>
                <a:buNone/>
              </a:pPr>
              <a:t>37</a:t>
            </a:fld>
            <a:endParaRPr lang="en-US" altLang="en-US" sz="1400"/>
          </a:p>
        </p:txBody>
      </p:sp>
      <p:pic>
        <p:nvPicPr>
          <p:cNvPr id="134150" name="Picture 6" descr="washington-dc-tv-radio-tower">
            <a:extLst>
              <a:ext uri="{FF2B5EF4-FFF2-40B4-BE49-F238E27FC236}">
                <a16:creationId xmlns:a16="http://schemas.microsoft.com/office/drawing/2014/main" id="{6FBF5C84-F545-4243-9603-A826D7ED6D15}"/>
              </a:ext>
            </a:extLst>
          </p:cNvPr>
          <p:cNvPicPr>
            <a:picLocks noChangeAspect="1" noChangeArrowheads="1"/>
          </p:cNvPicPr>
          <p:nvPr/>
        </p:nvPicPr>
        <p:blipFill>
          <a:blip r:embed="rId2" cstate="print">
            <a:duotone>
              <a:schemeClr val="accent1">
                <a:shade val="45000"/>
                <a:satMod val="135000"/>
              </a:schemeClr>
              <a:prstClr val="white"/>
            </a:duotone>
          </a:blip>
          <a:stretch>
            <a:fillRect/>
          </a:stretch>
        </p:blipFill>
        <p:spPr bwMode="auto">
          <a:xfrm>
            <a:off x="4162425" y="304799"/>
            <a:ext cx="4641574" cy="6188765"/>
          </a:xfrm>
          <a:prstGeom prst="rect">
            <a:avLst/>
          </a:prstGeom>
          <a:noFill/>
          <a:ln>
            <a:noFill/>
          </a:ln>
        </p:spPr>
      </p:pic>
      <p:sp>
        <p:nvSpPr>
          <p:cNvPr id="40964" name="Rectangle 4">
            <a:extLst>
              <a:ext uri="{FF2B5EF4-FFF2-40B4-BE49-F238E27FC236}">
                <a16:creationId xmlns:a16="http://schemas.microsoft.com/office/drawing/2014/main" id="{D60A06AF-C017-49C6-A7EE-B727BB4C8217}"/>
              </a:ext>
            </a:extLst>
          </p:cNvPr>
          <p:cNvSpPr>
            <a:spLocks noChangeArrowheads="1"/>
          </p:cNvSpPr>
          <p:nvPr/>
        </p:nvSpPr>
        <p:spPr bwMode="auto">
          <a:xfrm>
            <a:off x="342900" y="1971675"/>
            <a:ext cx="84582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a:t>In the event of interference to a neighbor's FM receiver and stereo system, if the field</a:t>
            </a:r>
          </a:p>
          <a:p>
            <a:pPr eaLnBrk="1" hangingPunct="1">
              <a:buFontTx/>
              <a:buNone/>
            </a:pPr>
            <a:r>
              <a:rPr lang="en-US" altLang="en-US" sz="1600"/>
              <a:t>strength of the amateur station signal is below </a:t>
            </a:r>
            <a:r>
              <a:rPr lang="en-US" altLang="en-US" sz="1600" b="1"/>
              <a:t>1.83</a:t>
            </a:r>
            <a:r>
              <a:rPr lang="en-US" altLang="en-US" sz="2000"/>
              <a:t> </a:t>
            </a:r>
            <a:r>
              <a:rPr lang="en-US" altLang="en-US" sz="1600"/>
              <a:t>volts per meter, it will be deemed that </a:t>
            </a:r>
          </a:p>
          <a:p>
            <a:pPr eaLnBrk="1" hangingPunct="1">
              <a:buFontTx/>
              <a:buNone/>
            </a:pPr>
            <a:r>
              <a:rPr lang="en-US" altLang="en-US" sz="1600"/>
              <a:t>the affected equipment's lack of immunity is the cause</a:t>
            </a:r>
          </a:p>
          <a:p>
            <a:pPr eaLnBrk="1" hangingPunct="1">
              <a:buFontTx/>
              <a:buNone/>
            </a:pPr>
            <a:endParaRPr lang="en-US" altLang="en-US" sz="1600"/>
          </a:p>
          <a:p>
            <a:pPr eaLnBrk="1" hangingPunct="1">
              <a:buFontTx/>
              <a:buNone/>
            </a:pPr>
            <a:r>
              <a:rPr lang="en-US" altLang="en-US" sz="1600"/>
              <a:t>Which of the following is defined as "any device, machinery or equipment, other than radio</a:t>
            </a:r>
          </a:p>
          <a:p>
            <a:pPr eaLnBrk="1" hangingPunct="1">
              <a:buFontTx/>
              <a:buNone/>
            </a:pPr>
            <a:r>
              <a:rPr lang="en-US" altLang="en-US" sz="1600"/>
              <a:t>apparatus, the use or functioning of which is, or can be, adversely affected by </a:t>
            </a:r>
          </a:p>
          <a:p>
            <a:pPr eaLnBrk="1" hangingPunct="1">
              <a:buFontTx/>
              <a:buNone/>
            </a:pPr>
            <a:r>
              <a:rPr lang="en-US" altLang="en-US" sz="1600"/>
              <a:t>radio communication emissions"? </a:t>
            </a:r>
            <a:r>
              <a:rPr lang="en-US" altLang="en-US" sz="1600" b="1"/>
              <a:t> radio-sensitive equipment </a:t>
            </a:r>
          </a:p>
          <a:p>
            <a:pPr eaLnBrk="1" hangingPunct="1">
              <a:buFontTx/>
              <a:buNone/>
            </a:pPr>
            <a:endParaRPr lang="en-US" altLang="en-US" sz="1600"/>
          </a:p>
          <a:p>
            <a:pPr eaLnBrk="1" hangingPunct="1">
              <a:buFontTx/>
              <a:buNone/>
            </a:pPr>
            <a:r>
              <a:rPr lang="en-US" altLang="en-US" sz="1600"/>
              <a:t>Which of the following types of equipment is NOT included in the list of field strength criteria</a:t>
            </a:r>
          </a:p>
          <a:p>
            <a:pPr eaLnBrk="1" hangingPunct="1">
              <a:buFontTx/>
              <a:buNone/>
            </a:pPr>
            <a:r>
              <a:rPr lang="en-US" altLang="en-US" sz="1600"/>
              <a:t>for resolution of immunity complaints? </a:t>
            </a:r>
            <a:r>
              <a:rPr lang="en-US" altLang="en-US" sz="1600" b="1"/>
              <a:t> broadcast transmitters </a:t>
            </a:r>
          </a:p>
          <a:p>
            <a:pPr eaLnBrk="1" hangingPunct="1">
              <a:buFontTx/>
              <a:buNone/>
            </a:pPr>
            <a:endParaRPr lang="en-US" altLang="en-US" sz="1600" b="1"/>
          </a:p>
        </p:txBody>
      </p:sp>
      <p:sp>
        <p:nvSpPr>
          <p:cNvPr id="40965" name="Rectangle 2">
            <a:extLst>
              <a:ext uri="{FF2B5EF4-FFF2-40B4-BE49-F238E27FC236}">
                <a16:creationId xmlns:a16="http://schemas.microsoft.com/office/drawing/2014/main" id="{440A4A95-3A59-49F6-91E3-8EB04B7B9435}"/>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40966" name="Rectangle 3">
            <a:extLst>
              <a:ext uri="{FF2B5EF4-FFF2-40B4-BE49-F238E27FC236}">
                <a16:creationId xmlns:a16="http://schemas.microsoft.com/office/drawing/2014/main" id="{9D7C87EE-8F60-4E8C-9DA7-53DC81DD9AE0}"/>
              </a:ext>
            </a:extLst>
          </p:cNvPr>
          <p:cNvSpPr>
            <a:spLocks noGrp="1" noChangeArrowheads="1"/>
          </p:cNvSpPr>
          <p:nvPr>
            <p:ph type="body" idx="1"/>
          </p:nvPr>
        </p:nvSpPr>
        <p:spPr>
          <a:xfrm>
            <a:off x="457200" y="1295400"/>
            <a:ext cx="8229600" cy="762000"/>
          </a:xfrm>
          <a:noFill/>
        </p:spPr>
        <p:txBody>
          <a:bodyPr/>
          <a:lstStyle/>
          <a:p>
            <a:pPr algn="ctr" eaLnBrk="1" hangingPunct="1">
              <a:buFontTx/>
              <a:buNone/>
            </a:pPr>
            <a:r>
              <a:rPr lang="en-US" altLang="en-US" sz="1800" b="1" u="sng"/>
              <a:t>1-25)  Criteria for Resolution of Radio Frequency Interference Complaints </a:t>
            </a:r>
            <a:r>
              <a:rPr lang="en-US" altLang="en-US" b="1" u="sng"/>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63ED1313-4C08-404D-8376-BD25296AD6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FC43F8-0426-41C5-A078-A6706D4D4B04}" type="slidenum">
              <a:rPr lang="en-US" altLang="en-US" sz="1400" smtClean="0"/>
              <a:pPr>
                <a:spcBef>
                  <a:spcPct val="0"/>
                </a:spcBef>
                <a:buFontTx/>
                <a:buNone/>
              </a:pPr>
              <a:t>4</a:t>
            </a:fld>
            <a:endParaRPr lang="en-US" altLang="en-US" sz="1400"/>
          </a:p>
        </p:txBody>
      </p:sp>
      <p:sp>
        <p:nvSpPr>
          <p:cNvPr id="6147" name="Rectangle 2">
            <a:extLst>
              <a:ext uri="{FF2B5EF4-FFF2-40B4-BE49-F238E27FC236}">
                <a16:creationId xmlns:a16="http://schemas.microsoft.com/office/drawing/2014/main" id="{6DA4AEB4-1A8B-4638-8EF9-7C24E26E9C29}"/>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6148" name="Rectangle 3">
            <a:extLst>
              <a:ext uri="{FF2B5EF4-FFF2-40B4-BE49-F238E27FC236}">
                <a16:creationId xmlns:a16="http://schemas.microsoft.com/office/drawing/2014/main" id="{F9DF62F6-F542-450E-8E80-3F15C6C08B57}"/>
              </a:ext>
            </a:extLst>
          </p:cNvPr>
          <p:cNvSpPr>
            <a:spLocks noGrp="1" noChangeArrowheads="1"/>
          </p:cNvSpPr>
          <p:nvPr>
            <p:ph type="body" sz="half" idx="1"/>
          </p:nvPr>
        </p:nvSpPr>
        <p:spPr>
          <a:xfrm>
            <a:off x="461963" y="1165225"/>
            <a:ext cx="8220075" cy="4525963"/>
          </a:xfrm>
          <a:noFill/>
        </p:spPr>
        <p:txBody>
          <a:bodyPr/>
          <a:lstStyle/>
          <a:p>
            <a:pPr algn="ctr" eaLnBrk="1" hangingPunct="1">
              <a:buFontTx/>
              <a:buNone/>
            </a:pPr>
            <a:r>
              <a:rPr lang="en-US" altLang="en-US" sz="1800" b="1" u="sng"/>
              <a:t>1-1)  Radio Licenses, Applicability, Eligibility of License Holder</a:t>
            </a:r>
          </a:p>
          <a:p>
            <a:pPr lvl="1" eaLnBrk="1" hangingPunct="1">
              <a:buFontTx/>
              <a:buNone/>
            </a:pPr>
            <a:endParaRPr lang="en-US" altLang="en-US" sz="1800" b="1" u="sng"/>
          </a:p>
        </p:txBody>
      </p:sp>
      <p:sp>
        <p:nvSpPr>
          <p:cNvPr id="6149" name="Text Box 4">
            <a:extLst>
              <a:ext uri="{FF2B5EF4-FFF2-40B4-BE49-F238E27FC236}">
                <a16:creationId xmlns:a16="http://schemas.microsoft.com/office/drawing/2014/main" id="{86310FB5-6D87-40C5-B0C7-30590F550BF3}"/>
              </a:ext>
            </a:extLst>
          </p:cNvPr>
          <p:cNvSpPr txBox="1">
            <a:spLocks noChangeArrowheads="1"/>
          </p:cNvSpPr>
          <p:nvPr/>
        </p:nvSpPr>
        <p:spPr bwMode="auto">
          <a:xfrm>
            <a:off x="449263" y="1722438"/>
            <a:ext cx="8245475"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buFontTx/>
              <a:buChar char="•"/>
            </a:pPr>
            <a:r>
              <a:rPr lang="en-US" altLang="en-US" sz="1600"/>
              <a:t>Authority to make "Radiocommunication Regulations" is derived from </a:t>
            </a:r>
            <a:r>
              <a:rPr lang="en-US" altLang="en-US" sz="1600" b="1"/>
              <a:t>the Radiocommunication Act</a:t>
            </a:r>
          </a:p>
          <a:p>
            <a:pPr eaLnBrk="1" hangingPunct="1"/>
            <a:endParaRPr lang="en-US" altLang="en-US" sz="1600"/>
          </a:p>
          <a:p>
            <a:pPr lvl="1" eaLnBrk="1" hangingPunct="1">
              <a:buFontTx/>
              <a:buChar char="•"/>
            </a:pPr>
            <a:r>
              <a:rPr lang="en-US" altLang="en-US" sz="1600"/>
              <a:t>Authority to make "Standards for the Operation of Radio Stations in the Amateur Radio Service" is derived from </a:t>
            </a:r>
            <a:r>
              <a:rPr lang="en-US" altLang="en-US" sz="1600" b="1"/>
              <a:t>the Radiocommunication Act</a:t>
            </a:r>
          </a:p>
          <a:p>
            <a:pPr eaLnBrk="1" hangingPunct="1"/>
            <a:endParaRPr lang="en-US" altLang="en-US" sz="1600"/>
          </a:p>
          <a:p>
            <a:pPr lvl="1" eaLnBrk="1" hangingPunct="1">
              <a:buFontTx/>
              <a:buChar char="•"/>
            </a:pPr>
            <a:r>
              <a:rPr lang="en-US" altLang="en-US" sz="1600"/>
              <a:t>The Department that is responsible for the administration of the Radiocommunication Act </a:t>
            </a:r>
            <a:r>
              <a:rPr lang="en-US" altLang="en-US" sz="1600" b="1"/>
              <a:t>is Industry Canada</a:t>
            </a:r>
          </a:p>
          <a:p>
            <a:pPr eaLnBrk="1" hangingPunct="1"/>
            <a:endParaRPr lang="en-US" altLang="en-US" sz="1600" b="1"/>
          </a:p>
          <a:p>
            <a:pPr lvl="1" eaLnBrk="1" hangingPunct="1">
              <a:buFontTx/>
              <a:buChar char="•"/>
            </a:pPr>
            <a:r>
              <a:rPr lang="en-US" altLang="en-US" sz="1600"/>
              <a:t>The "amateur radio service" is defined in </a:t>
            </a:r>
            <a:r>
              <a:rPr lang="en-US" altLang="en-US" sz="1600" b="1"/>
              <a:t>the Radiocommunication Regulations</a:t>
            </a:r>
          </a:p>
          <a:p>
            <a:pPr eaLnBrk="1" hangingPunct="1">
              <a:buFontTx/>
              <a:buNone/>
            </a:pPr>
            <a:endParaRPr lang="en-US" altLang="en-US" sz="1600"/>
          </a:p>
        </p:txBody>
      </p:sp>
      <p:pic>
        <p:nvPicPr>
          <p:cNvPr id="6150" name="Picture 19" descr="IndustryCanada">
            <a:extLst>
              <a:ext uri="{FF2B5EF4-FFF2-40B4-BE49-F238E27FC236}">
                <a16:creationId xmlns:a16="http://schemas.microsoft.com/office/drawing/2014/main" id="{325A41ED-0B86-4F8F-BD08-3F440E92B83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0613" y="5126038"/>
            <a:ext cx="242093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0" descr="rac_logo">
            <a:extLst>
              <a:ext uri="{FF2B5EF4-FFF2-40B4-BE49-F238E27FC236}">
                <a16:creationId xmlns:a16="http://schemas.microsoft.com/office/drawing/2014/main" id="{A5D9F78A-861C-4B68-9E6A-26203E33810D}"/>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1838" y="4827588"/>
            <a:ext cx="13938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B779A3A4-37DC-4CCB-A03D-0A234CB6CF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344297-4BEF-4A26-9BF6-C21ED8DCE76C}" type="slidenum">
              <a:rPr lang="en-US" altLang="en-US" sz="1400" smtClean="0"/>
              <a:pPr>
                <a:spcBef>
                  <a:spcPct val="0"/>
                </a:spcBef>
                <a:buFontTx/>
                <a:buNone/>
              </a:pPr>
              <a:t>5</a:t>
            </a:fld>
            <a:endParaRPr lang="en-US" altLang="en-US" sz="1400"/>
          </a:p>
        </p:txBody>
      </p:sp>
      <p:sp>
        <p:nvSpPr>
          <p:cNvPr id="7171" name="Rectangle 2">
            <a:extLst>
              <a:ext uri="{FF2B5EF4-FFF2-40B4-BE49-F238E27FC236}">
                <a16:creationId xmlns:a16="http://schemas.microsoft.com/office/drawing/2014/main" id="{E32FD440-ECB9-4EB9-94F8-85B82248F870}"/>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7172" name="Rectangle 3">
            <a:extLst>
              <a:ext uri="{FF2B5EF4-FFF2-40B4-BE49-F238E27FC236}">
                <a16:creationId xmlns:a16="http://schemas.microsoft.com/office/drawing/2014/main" id="{C1DAD476-4BBA-4032-949B-A51030A9D155}"/>
              </a:ext>
            </a:extLst>
          </p:cNvPr>
          <p:cNvSpPr>
            <a:spLocks noGrp="1" noChangeArrowheads="1"/>
          </p:cNvSpPr>
          <p:nvPr>
            <p:ph type="body" idx="1"/>
          </p:nvPr>
        </p:nvSpPr>
        <p:spPr>
          <a:xfrm>
            <a:off x="457200" y="1143000"/>
            <a:ext cx="8229600" cy="457200"/>
          </a:xfrm>
          <a:noFill/>
        </p:spPr>
        <p:txBody>
          <a:bodyPr/>
          <a:lstStyle/>
          <a:p>
            <a:pPr algn="ctr" eaLnBrk="1" hangingPunct="1">
              <a:buFontTx/>
              <a:buNone/>
            </a:pPr>
            <a:r>
              <a:rPr lang="en-US" altLang="en-US" sz="1800" b="1" u="sng"/>
              <a:t>1-2)  License Fee, Term, Posting Requirements, Change of Address</a:t>
            </a:r>
          </a:p>
        </p:txBody>
      </p:sp>
      <p:pic>
        <p:nvPicPr>
          <p:cNvPr id="7173" name="Picture 6" descr="radio">
            <a:extLst>
              <a:ext uri="{FF2B5EF4-FFF2-40B4-BE49-F238E27FC236}">
                <a16:creationId xmlns:a16="http://schemas.microsoft.com/office/drawing/2014/main" id="{06E025AB-7F7B-4435-B548-B70040884AC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441950" y="2867025"/>
            <a:ext cx="3000375"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4">
            <a:extLst>
              <a:ext uri="{FF2B5EF4-FFF2-40B4-BE49-F238E27FC236}">
                <a16:creationId xmlns:a16="http://schemas.microsoft.com/office/drawing/2014/main" id="{C1BAFB37-6DA8-4E22-9F94-E949D3BF554F}"/>
              </a:ext>
            </a:extLst>
          </p:cNvPr>
          <p:cNvSpPr txBox="1">
            <a:spLocks noChangeArrowheads="1"/>
          </p:cNvSpPr>
          <p:nvPr/>
        </p:nvSpPr>
        <p:spPr bwMode="auto">
          <a:xfrm>
            <a:off x="457200" y="173355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600"/>
              <a:t>The Amateur Radio Operator Certificate should be retained </a:t>
            </a:r>
            <a:r>
              <a:rPr lang="en-US" altLang="en-US" sz="1600" b="1"/>
              <a:t>at the address notified to Industry Canada</a:t>
            </a:r>
          </a:p>
          <a:p>
            <a:pPr lvl="1" eaLnBrk="1" hangingPunct="1">
              <a:spcBef>
                <a:spcPct val="0"/>
              </a:spcBef>
              <a:buFontTx/>
              <a:buChar char="•"/>
            </a:pPr>
            <a:endParaRPr lang="en-US" altLang="en-US" sz="1600" b="1"/>
          </a:p>
          <a:p>
            <a:pPr eaLnBrk="1" hangingPunct="1">
              <a:spcBef>
                <a:spcPct val="0"/>
              </a:spcBef>
            </a:pPr>
            <a:r>
              <a:rPr lang="en-US" altLang="en-US" sz="1600" b="1"/>
              <a:t>Industry Canada must be advised of any change in address</a:t>
            </a:r>
          </a:p>
          <a:p>
            <a:pPr lvl="1" eaLnBrk="1" hangingPunct="1">
              <a:spcBef>
                <a:spcPct val="0"/>
              </a:spcBef>
              <a:buFontTx/>
              <a:buChar char="•"/>
            </a:pPr>
            <a:endParaRPr lang="en-US" altLang="en-US" sz="1600" b="1"/>
          </a:p>
          <a:p>
            <a:pPr eaLnBrk="1" hangingPunct="1">
              <a:spcBef>
                <a:spcPct val="0"/>
              </a:spcBef>
            </a:pPr>
            <a:r>
              <a:rPr lang="en-US" altLang="en-US" sz="1600"/>
              <a:t>An Amateur Radio Operator Certificate is </a:t>
            </a:r>
            <a:r>
              <a:rPr lang="en-US" altLang="en-US" sz="1600" b="1"/>
              <a:t>valid for life</a:t>
            </a:r>
          </a:p>
          <a:p>
            <a:pPr lvl="1" eaLnBrk="1" hangingPunct="1">
              <a:spcBef>
                <a:spcPct val="0"/>
              </a:spcBef>
              <a:buFontTx/>
              <a:buChar char="•"/>
            </a:pPr>
            <a:endParaRPr lang="en-US" altLang="en-US" sz="1600"/>
          </a:p>
          <a:p>
            <a:pPr eaLnBrk="1" hangingPunct="1">
              <a:spcBef>
                <a:spcPct val="0"/>
              </a:spcBef>
            </a:pPr>
            <a:r>
              <a:rPr lang="en-US" altLang="en-US" sz="1600"/>
              <a:t>The fee for an Amateur Radio Operator Certificate is </a:t>
            </a:r>
            <a:r>
              <a:rPr lang="en-US" altLang="en-US" sz="1600" b="1"/>
              <a:t>free</a:t>
            </a:r>
          </a:p>
          <a:p>
            <a:pPr lvl="1" eaLnBrk="1" hangingPunct="1">
              <a:spcBef>
                <a:spcPct val="0"/>
              </a:spcBef>
              <a:buFontTx/>
              <a:buChar char="•"/>
            </a:pPr>
            <a:endParaRPr lang="en-US" altLang="en-US" sz="1600"/>
          </a:p>
          <a:p>
            <a:pPr eaLnBrk="1" hangingPunct="1">
              <a:spcBef>
                <a:spcPct val="0"/>
              </a:spcBef>
            </a:pPr>
            <a:r>
              <a:rPr lang="en-US" altLang="en-US" sz="1600"/>
              <a:t>The holder of a radio authorization shall, at the request of a duly appointed radio</a:t>
            </a:r>
          </a:p>
          <a:p>
            <a:pPr eaLnBrk="1" hangingPunct="1">
              <a:spcBef>
                <a:spcPct val="0"/>
              </a:spcBef>
              <a:buFontTx/>
              <a:buNone/>
            </a:pPr>
            <a:r>
              <a:rPr lang="en-US" altLang="en-US" sz="1600"/>
              <a:t>	inspector, show the radio authorization, or a copy thereof, to the inspector, within </a:t>
            </a:r>
            <a:r>
              <a:rPr lang="en-US" altLang="en-US" sz="1600" b="1"/>
              <a:t>48</a:t>
            </a:r>
          </a:p>
          <a:p>
            <a:pPr eaLnBrk="1" hangingPunct="1">
              <a:spcBef>
                <a:spcPct val="0"/>
              </a:spcBef>
              <a:buFontTx/>
              <a:buNone/>
            </a:pPr>
            <a:r>
              <a:rPr lang="en-US" altLang="en-US" sz="1600" b="1"/>
              <a:t>	hours</a:t>
            </a:r>
            <a:r>
              <a:rPr lang="en-US" altLang="en-US" sz="1600"/>
              <a:t> after the request</a:t>
            </a:r>
          </a:p>
          <a:p>
            <a:pPr lvl="1" eaLnBrk="1" hangingPunct="1">
              <a:spcBef>
                <a:spcPct val="0"/>
              </a:spcBef>
              <a:buFontTx/>
              <a:buChar char="•"/>
            </a:pPr>
            <a:endParaRPr lang="en-US" altLang="en-US" sz="1600"/>
          </a:p>
          <a:p>
            <a:pPr eaLnBrk="1" hangingPunct="1">
              <a:spcBef>
                <a:spcPct val="0"/>
              </a:spcBef>
            </a:pPr>
            <a:r>
              <a:rPr lang="en-US" altLang="en-US" sz="1600"/>
              <a:t>Out of amateur band transmissions are prohibited - </a:t>
            </a:r>
            <a:r>
              <a:rPr lang="en-US" altLang="en-US" sz="1600" b="1"/>
              <a:t>penalties could be assessed to the control operator</a:t>
            </a:r>
            <a:endParaRPr lang="en-US" altLang="en-US"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000419D2-68CB-4D37-AD1C-9A678A77A0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44C0B4-4F16-4AAB-A5F9-81D0FEB85F27}" type="slidenum">
              <a:rPr lang="en-US" altLang="en-US" sz="1400" smtClean="0"/>
              <a:pPr>
                <a:spcBef>
                  <a:spcPct val="0"/>
                </a:spcBef>
                <a:buFontTx/>
                <a:buNone/>
              </a:pPr>
              <a:t>6</a:t>
            </a:fld>
            <a:endParaRPr lang="en-US" altLang="en-US" sz="1400"/>
          </a:p>
        </p:txBody>
      </p:sp>
      <p:pic>
        <p:nvPicPr>
          <p:cNvPr id="8195" name="Picture 5" descr="va7ewk-small">
            <a:extLst>
              <a:ext uri="{FF2B5EF4-FFF2-40B4-BE49-F238E27FC236}">
                <a16:creationId xmlns:a16="http://schemas.microsoft.com/office/drawing/2014/main" id="{B8EEEB76-02BA-4747-A86B-6631A3267D7D}"/>
              </a:ext>
            </a:extLst>
          </p:cNvPr>
          <p:cNvPicPr>
            <a:picLocks noChangeAspect="1" noChangeArrowheads="1"/>
          </p:cNvPicPr>
          <p:nvPr/>
        </p:nvPicPr>
        <p:blipFill>
          <a:blip r:embed="rId2">
            <a:lum contrast="68000"/>
            <a:extLst>
              <a:ext uri="{28A0092B-C50C-407E-A947-70E740481C1C}">
                <a14:useLocalDpi xmlns:a14="http://schemas.microsoft.com/office/drawing/2010/main" val="0"/>
              </a:ext>
            </a:extLst>
          </a:blip>
          <a:srcRect/>
          <a:stretch>
            <a:fillRect/>
          </a:stretch>
        </p:blipFill>
        <p:spPr bwMode="auto">
          <a:xfrm>
            <a:off x="347663" y="2084388"/>
            <a:ext cx="3300412" cy="369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7" descr="va7ewk-2002-big">
            <a:extLst>
              <a:ext uri="{FF2B5EF4-FFF2-40B4-BE49-F238E27FC236}">
                <a16:creationId xmlns:a16="http://schemas.microsoft.com/office/drawing/2014/main" id="{7A2CFF76-331A-4A8E-A248-B5A72DE38680}"/>
              </a:ext>
            </a:extLst>
          </p:cNvPr>
          <p:cNvPicPr>
            <a:picLocks noChangeAspect="1" noChangeArrowheads="1"/>
          </p:cNvPicPr>
          <p:nvPr/>
        </p:nvPicPr>
        <p:blipFill>
          <a:blip r:embed="rId3">
            <a:lum bright="8000" contrast="38000"/>
            <a:extLst>
              <a:ext uri="{28A0092B-C50C-407E-A947-70E740481C1C}">
                <a14:useLocalDpi xmlns:a14="http://schemas.microsoft.com/office/drawing/2010/main" val="0"/>
              </a:ext>
            </a:extLst>
          </a:blip>
          <a:srcRect l="2219" t="1436" r="1288" b="3336"/>
          <a:stretch>
            <a:fillRect/>
          </a:stretch>
        </p:blipFill>
        <p:spPr bwMode="auto">
          <a:xfrm>
            <a:off x="3908425" y="2084388"/>
            <a:ext cx="4991100" cy="373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7" name="Rectangle 8">
            <a:extLst>
              <a:ext uri="{FF2B5EF4-FFF2-40B4-BE49-F238E27FC236}">
                <a16:creationId xmlns:a16="http://schemas.microsoft.com/office/drawing/2014/main" id="{5682DBB4-DED9-499F-BA5A-32ADF5B7A678}"/>
              </a:ext>
            </a:extLst>
          </p:cNvPr>
          <p:cNvSpPr>
            <a:spLocks noChangeArrowheads="1"/>
          </p:cNvSpPr>
          <p:nvPr/>
        </p:nvSpPr>
        <p:spPr bwMode="auto">
          <a:xfrm>
            <a:off x="828675" y="1131888"/>
            <a:ext cx="748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800" b="1" u="sng"/>
              <a:t>1-2)  License Fee, Term, Posting Requirements, Change of Address</a:t>
            </a:r>
            <a:endParaRPr lang="en-CA" altLang="en-US" sz="1800" b="1" u="sng"/>
          </a:p>
        </p:txBody>
      </p:sp>
      <p:sp>
        <p:nvSpPr>
          <p:cNvPr id="8198" name="Rectangle 9">
            <a:extLst>
              <a:ext uri="{FF2B5EF4-FFF2-40B4-BE49-F238E27FC236}">
                <a16:creationId xmlns:a16="http://schemas.microsoft.com/office/drawing/2014/main" id="{C430F8DA-6067-4483-85DD-1C24AC1311E8}"/>
              </a:ext>
            </a:extLst>
          </p:cNvPr>
          <p:cNvSpPr>
            <a:spLocks noChangeArrowheads="1"/>
          </p:cNvSpPr>
          <p:nvPr/>
        </p:nvSpPr>
        <p:spPr bwMode="auto">
          <a:xfrm>
            <a:off x="842963" y="0"/>
            <a:ext cx="7458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000">
                <a:solidFill>
                  <a:schemeClr val="tx2"/>
                </a:solidFill>
              </a:rPr>
              <a:t>Regulations &amp; Policies</a:t>
            </a:r>
            <a:br>
              <a:rPr lang="en-US" altLang="en-US" sz="4000">
                <a:solidFill>
                  <a:schemeClr val="tx2"/>
                </a:solidFill>
              </a:rPr>
            </a:br>
            <a:r>
              <a:rPr lang="en-US" altLang="en-US" sz="1400">
                <a:solidFill>
                  <a:schemeClr val="tx2"/>
                </a:solidFill>
              </a:rPr>
              <a:t>Lesson One</a:t>
            </a:r>
            <a:endParaRPr lang="en-CA" altLang="en-US" sz="140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EF9A4B7A-4FD3-497D-9EF0-3FAD73261E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4AB992-E8DD-4263-AA23-804581B2E4E6}" type="slidenum">
              <a:rPr lang="en-US" altLang="en-US" sz="1400" smtClean="0"/>
              <a:pPr>
                <a:spcBef>
                  <a:spcPct val="0"/>
                </a:spcBef>
                <a:buFontTx/>
                <a:buNone/>
              </a:pPr>
              <a:t>7</a:t>
            </a:fld>
            <a:endParaRPr lang="en-US" altLang="en-US" sz="1400"/>
          </a:p>
        </p:txBody>
      </p:sp>
      <p:sp>
        <p:nvSpPr>
          <p:cNvPr id="9219" name="Rectangle 2">
            <a:extLst>
              <a:ext uri="{FF2B5EF4-FFF2-40B4-BE49-F238E27FC236}">
                <a16:creationId xmlns:a16="http://schemas.microsoft.com/office/drawing/2014/main" id="{C629BC34-E57F-4BF6-BD61-21E103EFCF86}"/>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9220" name="Rectangle 3">
            <a:extLst>
              <a:ext uri="{FF2B5EF4-FFF2-40B4-BE49-F238E27FC236}">
                <a16:creationId xmlns:a16="http://schemas.microsoft.com/office/drawing/2014/main" id="{07CC46D1-9B8B-4109-A936-DB0D7A586E4C}"/>
              </a:ext>
            </a:extLst>
          </p:cNvPr>
          <p:cNvSpPr>
            <a:spLocks noGrp="1" noChangeArrowheads="1"/>
          </p:cNvSpPr>
          <p:nvPr>
            <p:ph type="body" idx="1"/>
          </p:nvPr>
        </p:nvSpPr>
        <p:spPr>
          <a:xfrm>
            <a:off x="457200" y="1057275"/>
            <a:ext cx="8229600" cy="3886200"/>
          </a:xfrm>
          <a:noFill/>
        </p:spPr>
        <p:txBody>
          <a:bodyPr/>
          <a:lstStyle/>
          <a:p>
            <a:pPr algn="ctr" eaLnBrk="1" hangingPunct="1">
              <a:buFontTx/>
              <a:buNone/>
            </a:pPr>
            <a:r>
              <a:rPr lang="en-US" altLang="en-US" sz="1800" b="1" u="sng" dirty="0"/>
              <a:t>1-3)  License Suspension or Revocation, Powers of radio Inspectors, Offences &amp; Punishments</a:t>
            </a:r>
          </a:p>
          <a:p>
            <a:pPr lvl="1" eaLnBrk="1" hangingPunct="1">
              <a:spcBef>
                <a:spcPct val="0"/>
              </a:spcBef>
              <a:buFontTx/>
              <a:buNone/>
            </a:pPr>
            <a:endParaRPr lang="en-US" altLang="en-US" sz="1800" b="1" u="sng" dirty="0"/>
          </a:p>
          <a:p>
            <a:pPr eaLnBrk="1" hangingPunct="1">
              <a:spcBef>
                <a:spcPct val="0"/>
              </a:spcBef>
            </a:pPr>
            <a:r>
              <a:rPr lang="en-US" altLang="en-US" sz="1600" dirty="0"/>
              <a:t>If an amateur pretends there is an emergency and transmits the word "MAYDAY,"  this is called </a:t>
            </a:r>
            <a:r>
              <a:rPr lang="en-US" altLang="en-US" sz="1600" b="1" dirty="0"/>
              <a:t>false or deceptive signals</a:t>
            </a:r>
          </a:p>
          <a:p>
            <a:pPr eaLnBrk="1" hangingPunct="1">
              <a:spcBef>
                <a:spcPct val="0"/>
              </a:spcBef>
            </a:pPr>
            <a:endParaRPr lang="en-US" altLang="en-US" sz="1600" dirty="0"/>
          </a:p>
          <a:p>
            <a:pPr eaLnBrk="1" hangingPunct="1">
              <a:spcBef>
                <a:spcPct val="0"/>
              </a:spcBef>
            </a:pPr>
            <a:r>
              <a:rPr lang="en-US" altLang="en-US" sz="1600" dirty="0"/>
              <a:t>A person found guilty of transmitting a false or fraudulent distress signal, or interfering with or obstructing any radio communication without lawful cause, may be liable to a penalty of: </a:t>
            </a:r>
            <a:r>
              <a:rPr lang="en-US" altLang="en-US" sz="1600" b="1" dirty="0"/>
              <a:t>a fine, not </a:t>
            </a:r>
            <a:r>
              <a:rPr lang="en-US" altLang="en-US" sz="1600" b="1"/>
              <a:t>exceeding $5,000</a:t>
            </a:r>
            <a:r>
              <a:rPr lang="en-US" altLang="en-US" sz="1600" b="1" dirty="0"/>
              <a:t>, or a prison term of one year, or both</a:t>
            </a:r>
          </a:p>
          <a:p>
            <a:pPr eaLnBrk="1" hangingPunct="1">
              <a:spcBef>
                <a:spcPct val="0"/>
              </a:spcBef>
            </a:pPr>
            <a:endParaRPr lang="en-US" altLang="en-US" sz="1600" b="1" dirty="0"/>
          </a:p>
          <a:p>
            <a:pPr eaLnBrk="1" hangingPunct="1">
              <a:spcBef>
                <a:spcPct val="0"/>
              </a:spcBef>
            </a:pPr>
            <a:r>
              <a:rPr lang="en-US" altLang="en-US" sz="1600" dirty="0"/>
              <a:t>The Minister may suspend or revoke a radio authorization WITHOUT NOTICE </a:t>
            </a:r>
            <a:r>
              <a:rPr lang="en-US" altLang="en-US" sz="1600" b="1" dirty="0"/>
              <a:t>where the holder has failed to comply with a request to pay fees or interest due</a:t>
            </a:r>
          </a:p>
          <a:p>
            <a:pPr eaLnBrk="1" hangingPunct="1">
              <a:spcBef>
                <a:spcPct val="0"/>
              </a:spcBef>
              <a:buFontTx/>
              <a:buNone/>
            </a:pPr>
            <a:endParaRPr lang="en-US" altLang="en-US" sz="1600" b="1" dirty="0"/>
          </a:p>
          <a:p>
            <a:pPr eaLnBrk="1" hangingPunct="1">
              <a:buFontTx/>
              <a:buNone/>
            </a:pPr>
            <a:endParaRPr lang="en-US" altLang="en-US" dirty="0"/>
          </a:p>
        </p:txBody>
      </p:sp>
      <p:pic>
        <p:nvPicPr>
          <p:cNvPr id="9221" name="Picture 5" descr="&quot;crying wolf&quot;">
            <a:extLst>
              <a:ext uri="{FF2B5EF4-FFF2-40B4-BE49-F238E27FC236}">
                <a16:creationId xmlns:a16="http://schemas.microsoft.com/office/drawing/2014/main" id="{A901CC83-4B60-4741-B3C4-0261BBEFF01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513" y="4416425"/>
            <a:ext cx="36464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graphic_jail">
            <a:extLst>
              <a:ext uri="{FF2B5EF4-FFF2-40B4-BE49-F238E27FC236}">
                <a16:creationId xmlns:a16="http://schemas.microsoft.com/office/drawing/2014/main" id="{001FDF50-2CF4-4CBA-B77A-83FAE18D81BB}"/>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l="14285" t="16750" r="16837" b="20186"/>
          <a:stretch>
            <a:fillRect/>
          </a:stretch>
        </p:blipFill>
        <p:spPr bwMode="auto">
          <a:xfrm>
            <a:off x="6838950" y="4649788"/>
            <a:ext cx="15621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canadian_money_2">
            <a:extLst>
              <a:ext uri="{FF2B5EF4-FFF2-40B4-BE49-F238E27FC236}">
                <a16:creationId xmlns:a16="http://schemas.microsoft.com/office/drawing/2014/main" id="{653699D0-8F2B-4B74-B875-A486B68711E7}"/>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343400" y="4651375"/>
            <a:ext cx="224155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12">
            <a:extLst>
              <a:ext uri="{FF2B5EF4-FFF2-40B4-BE49-F238E27FC236}">
                <a16:creationId xmlns:a16="http://schemas.microsoft.com/office/drawing/2014/main" id="{182C3E53-C3B6-4863-BE25-E247DA4B2C4E}"/>
              </a:ext>
            </a:extLst>
          </p:cNvPr>
          <p:cNvSpPr>
            <a:spLocks noChangeArrowheads="1"/>
          </p:cNvSpPr>
          <p:nvPr/>
        </p:nvSpPr>
        <p:spPr bwMode="auto">
          <a:xfrm>
            <a:off x="3825875" y="5145088"/>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400"/>
              <a:t>=</a:t>
            </a:r>
            <a:endParaRPr lang="en-CA" altLang="en-US" sz="4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9AA646C2-3D8B-4297-A29B-1A8DBA2EC7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B19FA1-A9A0-498F-B47F-5F25C56D7439}" type="slidenum">
              <a:rPr lang="en-US" altLang="en-US" sz="1400" smtClean="0"/>
              <a:pPr>
                <a:spcBef>
                  <a:spcPct val="0"/>
                </a:spcBef>
                <a:buFontTx/>
                <a:buNone/>
              </a:pPr>
              <a:t>8</a:t>
            </a:fld>
            <a:endParaRPr lang="en-US" altLang="en-US" sz="1400"/>
          </a:p>
        </p:txBody>
      </p:sp>
      <p:sp>
        <p:nvSpPr>
          <p:cNvPr id="10243" name="Rectangle 2">
            <a:extLst>
              <a:ext uri="{FF2B5EF4-FFF2-40B4-BE49-F238E27FC236}">
                <a16:creationId xmlns:a16="http://schemas.microsoft.com/office/drawing/2014/main" id="{377E77E4-51D1-4139-914D-33BE78E2DC63}"/>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pic>
        <p:nvPicPr>
          <p:cNvPr id="10244" name="Picture 5" descr="J-38-Key-2_l">
            <a:extLst>
              <a:ext uri="{FF2B5EF4-FFF2-40B4-BE49-F238E27FC236}">
                <a16:creationId xmlns:a16="http://schemas.microsoft.com/office/drawing/2014/main" id="{BA27972C-596A-4A6A-ABAE-F76A32A4F554}"/>
              </a:ext>
            </a:extLst>
          </p:cNvPr>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1038225" y="1504950"/>
            <a:ext cx="6824663"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3">
            <a:extLst>
              <a:ext uri="{FF2B5EF4-FFF2-40B4-BE49-F238E27FC236}">
                <a16:creationId xmlns:a16="http://schemas.microsoft.com/office/drawing/2014/main" id="{04B6F69C-E6B3-463D-A8F4-FCD0ECACC381}"/>
              </a:ext>
            </a:extLst>
          </p:cNvPr>
          <p:cNvSpPr>
            <a:spLocks noGrp="1" noChangeArrowheads="1"/>
          </p:cNvSpPr>
          <p:nvPr>
            <p:ph type="body" idx="1"/>
          </p:nvPr>
        </p:nvSpPr>
        <p:spPr>
          <a:xfrm>
            <a:off x="457200" y="1257300"/>
            <a:ext cx="8229600" cy="3886200"/>
          </a:xfrm>
          <a:noFill/>
        </p:spPr>
        <p:txBody>
          <a:bodyPr/>
          <a:lstStyle/>
          <a:p>
            <a:pPr algn="ctr" eaLnBrk="1" hangingPunct="1">
              <a:lnSpc>
                <a:spcPct val="80000"/>
              </a:lnSpc>
              <a:buFontTx/>
              <a:buNone/>
            </a:pPr>
            <a:r>
              <a:rPr lang="en-US" altLang="en-US" sz="1600" b="1" u="sng"/>
              <a:t>1-4)  </a:t>
            </a:r>
            <a:r>
              <a:rPr lang="en-US" altLang="en-US" sz="1800" b="1" u="sng"/>
              <a:t>Operators Certificates, Applicability, Eligibility, Equivalents, Reciprocal Recognition</a:t>
            </a:r>
          </a:p>
          <a:p>
            <a:pPr eaLnBrk="1" hangingPunct="1">
              <a:lnSpc>
                <a:spcPct val="80000"/>
              </a:lnSpc>
              <a:buFontTx/>
              <a:buNone/>
            </a:pPr>
            <a:endParaRPr lang="en-US" altLang="en-US" sz="1600" b="1" u="sng"/>
          </a:p>
          <a:p>
            <a:pPr eaLnBrk="1" hangingPunct="1">
              <a:lnSpc>
                <a:spcPct val="80000"/>
              </a:lnSpc>
              <a:spcBef>
                <a:spcPct val="0"/>
              </a:spcBef>
            </a:pPr>
            <a:r>
              <a:rPr lang="en-US" altLang="en-US" sz="1600"/>
              <a:t>There is </a:t>
            </a:r>
            <a:r>
              <a:rPr lang="en-US" altLang="en-US" sz="1600" b="1"/>
              <a:t>no age limit</a:t>
            </a:r>
            <a:r>
              <a:rPr lang="en-US" altLang="en-US" sz="1600"/>
              <a:t> on who can hold an Amateur Radio Operator Certificate with Basic Qualification</a:t>
            </a:r>
          </a:p>
          <a:p>
            <a:pPr eaLnBrk="1" hangingPunct="1">
              <a:lnSpc>
                <a:spcPct val="80000"/>
              </a:lnSpc>
              <a:spcBef>
                <a:spcPct val="0"/>
              </a:spcBef>
            </a:pPr>
            <a:endParaRPr lang="en-US" altLang="en-US" sz="1600"/>
          </a:p>
          <a:p>
            <a:pPr eaLnBrk="1" hangingPunct="1">
              <a:lnSpc>
                <a:spcPct val="80000"/>
              </a:lnSpc>
              <a:spcBef>
                <a:spcPct val="0"/>
              </a:spcBef>
            </a:pPr>
            <a:r>
              <a:rPr lang="en-US" altLang="en-US" sz="1600"/>
              <a:t>A </a:t>
            </a:r>
            <a:r>
              <a:rPr lang="en-US" altLang="en-US" sz="1600" b="1"/>
              <a:t>Basic Examination</a:t>
            </a:r>
            <a:r>
              <a:rPr lang="en-US" altLang="en-US" sz="1600"/>
              <a:t> must be passed before an Amateur Radio Operator Certificate is issued</a:t>
            </a:r>
          </a:p>
          <a:p>
            <a:pPr eaLnBrk="1" hangingPunct="1">
              <a:lnSpc>
                <a:spcPct val="80000"/>
              </a:lnSpc>
              <a:spcBef>
                <a:spcPct val="0"/>
              </a:spcBef>
            </a:pPr>
            <a:endParaRPr lang="en-US" altLang="en-US" sz="1600"/>
          </a:p>
          <a:p>
            <a:pPr eaLnBrk="1" hangingPunct="1">
              <a:lnSpc>
                <a:spcPct val="80000"/>
              </a:lnSpc>
              <a:spcBef>
                <a:spcPct val="0"/>
              </a:spcBef>
            </a:pPr>
            <a:r>
              <a:rPr lang="en-US" altLang="en-US" sz="1600"/>
              <a:t>The holder of an Amateur Digital Radio Operator's Certificate </a:t>
            </a:r>
            <a:r>
              <a:rPr lang="en-US" altLang="en-US" sz="1600" b="1"/>
              <a:t>has equivalency for the Basic and Advanced qualifications</a:t>
            </a:r>
          </a:p>
          <a:p>
            <a:pPr eaLnBrk="1" hangingPunct="1">
              <a:lnSpc>
                <a:spcPct val="80000"/>
              </a:lnSpc>
              <a:spcBef>
                <a:spcPct val="0"/>
              </a:spcBef>
            </a:pPr>
            <a:endParaRPr lang="en-US" altLang="en-US" sz="1600" b="1"/>
          </a:p>
          <a:p>
            <a:pPr eaLnBrk="1" hangingPunct="1">
              <a:lnSpc>
                <a:spcPct val="80000"/>
              </a:lnSpc>
              <a:spcBef>
                <a:spcPct val="0"/>
              </a:spcBef>
            </a:pPr>
            <a:r>
              <a:rPr lang="en-US" altLang="en-US" sz="1600"/>
              <a:t>After an Amateur Radio Operator Certificate with Basic qualifications is issued, the holder may be examined for additional qualifications </a:t>
            </a:r>
            <a:r>
              <a:rPr lang="en-US" altLang="en-US" sz="1600" b="1"/>
              <a:t>in any order</a:t>
            </a:r>
          </a:p>
          <a:p>
            <a:pPr eaLnBrk="1" hangingPunct="1">
              <a:lnSpc>
                <a:spcPct val="80000"/>
              </a:lnSpc>
              <a:spcBef>
                <a:spcPct val="0"/>
              </a:spcBef>
            </a:pPr>
            <a:endParaRPr lang="en-US" altLang="en-US" sz="1600" b="1"/>
          </a:p>
          <a:p>
            <a:pPr eaLnBrk="1" hangingPunct="1">
              <a:lnSpc>
                <a:spcPct val="80000"/>
              </a:lnSpc>
              <a:spcBef>
                <a:spcPct val="0"/>
              </a:spcBef>
            </a:pPr>
            <a:r>
              <a:rPr lang="en-US" altLang="en-US" sz="1600"/>
              <a:t>One Morse code qualification is available for the Amateur Radio Operator Certificate.  It is: </a:t>
            </a:r>
            <a:r>
              <a:rPr lang="en-US" altLang="en-US" sz="1600" b="1"/>
              <a:t>5 w.p.m</a:t>
            </a:r>
            <a:r>
              <a:rPr lang="en-US" altLang="en-US" sz="1600"/>
              <a:t>.</a:t>
            </a:r>
          </a:p>
          <a:p>
            <a:pPr eaLnBrk="1" hangingPunct="1">
              <a:lnSpc>
                <a:spcPct val="80000"/>
              </a:lnSpc>
              <a:spcBef>
                <a:spcPct val="0"/>
              </a:spcBef>
            </a:pPr>
            <a:endParaRPr lang="en-US" altLang="en-US" sz="1600"/>
          </a:p>
          <a:p>
            <a:pPr eaLnBrk="1" hangingPunct="1">
              <a:lnSpc>
                <a:spcPct val="80000"/>
              </a:lnSpc>
              <a:spcBef>
                <a:spcPct val="0"/>
              </a:spcBef>
            </a:pPr>
            <a:r>
              <a:rPr lang="en-US" altLang="en-US" sz="1600"/>
              <a:t>The holder of an Amateur Radio Operator Certificate with Basic Qualification is authorized to operate </a:t>
            </a:r>
            <a:r>
              <a:rPr lang="en-US" altLang="en-US" sz="1600" b="1"/>
              <a:t>a station authorized in the amateur service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72BC2DE4-6C61-49F1-8022-B49C9445F8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589F84-3F6C-49CE-B497-D67444D7FDFF}" type="slidenum">
              <a:rPr lang="en-US" altLang="en-US" sz="1400" smtClean="0"/>
              <a:pPr>
                <a:spcBef>
                  <a:spcPct val="0"/>
                </a:spcBef>
                <a:buFontTx/>
                <a:buNone/>
              </a:pPr>
              <a:t>9</a:t>
            </a:fld>
            <a:endParaRPr lang="en-US" altLang="en-US" sz="1400"/>
          </a:p>
        </p:txBody>
      </p:sp>
      <p:sp>
        <p:nvSpPr>
          <p:cNvPr id="11267" name="Rectangle 2">
            <a:extLst>
              <a:ext uri="{FF2B5EF4-FFF2-40B4-BE49-F238E27FC236}">
                <a16:creationId xmlns:a16="http://schemas.microsoft.com/office/drawing/2014/main" id="{4B3E394D-DA6E-4933-B123-CDE110B9F3A1}"/>
              </a:ext>
            </a:extLst>
          </p:cNvPr>
          <p:cNvSpPr>
            <a:spLocks noGrp="1" noChangeArrowheads="1"/>
          </p:cNvSpPr>
          <p:nvPr>
            <p:ph type="title"/>
          </p:nvPr>
        </p:nvSpPr>
        <p:spPr>
          <a:xfrm>
            <a:off x="457200" y="0"/>
            <a:ext cx="8229600" cy="1143000"/>
          </a:xfrm>
        </p:spPr>
        <p:txBody>
          <a:bodyPr/>
          <a:lstStyle/>
          <a:p>
            <a:pPr eaLnBrk="1" hangingPunct="1"/>
            <a:r>
              <a:rPr lang="en-US" altLang="en-US" sz="4000"/>
              <a:t>Regulations &amp; Policies</a:t>
            </a:r>
            <a:br>
              <a:rPr lang="en-US" altLang="en-US" sz="4000"/>
            </a:br>
            <a:r>
              <a:rPr lang="en-US" altLang="en-US" sz="1400"/>
              <a:t>Lesson One</a:t>
            </a:r>
            <a:endParaRPr lang="en-US" altLang="en-US" sz="4000"/>
          </a:p>
        </p:txBody>
      </p:sp>
      <p:sp>
        <p:nvSpPr>
          <p:cNvPr id="11268" name="Rectangle 3">
            <a:extLst>
              <a:ext uri="{FF2B5EF4-FFF2-40B4-BE49-F238E27FC236}">
                <a16:creationId xmlns:a16="http://schemas.microsoft.com/office/drawing/2014/main" id="{F731797F-7455-4111-A9AC-7A60B4FBFE0B}"/>
              </a:ext>
            </a:extLst>
          </p:cNvPr>
          <p:cNvSpPr>
            <a:spLocks noGrp="1" noChangeArrowheads="1"/>
          </p:cNvSpPr>
          <p:nvPr>
            <p:ph type="body" idx="1"/>
          </p:nvPr>
        </p:nvSpPr>
        <p:spPr>
          <a:xfrm>
            <a:off x="457200" y="1085850"/>
            <a:ext cx="8229600" cy="3886200"/>
          </a:xfrm>
          <a:noFill/>
        </p:spPr>
        <p:txBody>
          <a:bodyPr/>
          <a:lstStyle/>
          <a:p>
            <a:pPr algn="ctr" eaLnBrk="1" hangingPunct="1">
              <a:lnSpc>
                <a:spcPct val="80000"/>
              </a:lnSpc>
              <a:buFontTx/>
              <a:buNone/>
            </a:pPr>
            <a:r>
              <a:rPr lang="en-US" altLang="en-US" sz="1800" b="1" u="sng"/>
              <a:t>1-5)  Operation, Repair &amp; Maintenance of Radio Apparatus On Behalf of Other Persons</a:t>
            </a:r>
          </a:p>
          <a:p>
            <a:pPr eaLnBrk="1" hangingPunct="1">
              <a:lnSpc>
                <a:spcPct val="80000"/>
              </a:lnSpc>
              <a:buFontTx/>
              <a:buNone/>
            </a:pPr>
            <a:endParaRPr lang="en-US" altLang="en-US" sz="1800" b="1" u="sng"/>
          </a:p>
          <a:p>
            <a:pPr eaLnBrk="1" hangingPunct="1">
              <a:lnSpc>
                <a:spcPct val="80000"/>
              </a:lnSpc>
              <a:spcBef>
                <a:spcPct val="0"/>
              </a:spcBef>
            </a:pPr>
            <a:r>
              <a:rPr lang="en-US" altLang="en-US" sz="1600"/>
              <a:t>Radio apparatus may be installed, placed in operation, repaired or maintained by the</a:t>
            </a:r>
          </a:p>
          <a:p>
            <a:pPr eaLnBrk="1" hangingPunct="1">
              <a:lnSpc>
                <a:spcPct val="80000"/>
              </a:lnSpc>
              <a:spcBef>
                <a:spcPct val="0"/>
              </a:spcBef>
              <a:buFontTx/>
              <a:buNone/>
            </a:pPr>
            <a:r>
              <a:rPr lang="en-US" altLang="en-US" sz="1600"/>
              <a:t>	holder of an Amateur Radio Operator Certificate with Advanced Qualification on behalf of another person </a:t>
            </a:r>
            <a:r>
              <a:rPr lang="en-US" altLang="en-US" sz="1600" b="1"/>
              <a:t>if the other person is the holder of a radio authorization to operate in the amateur radio service</a:t>
            </a:r>
          </a:p>
          <a:p>
            <a:pPr eaLnBrk="1" hangingPunct="1">
              <a:lnSpc>
                <a:spcPct val="80000"/>
              </a:lnSpc>
              <a:spcBef>
                <a:spcPct val="0"/>
              </a:spcBef>
            </a:pPr>
            <a:endParaRPr lang="en-US" altLang="en-US" sz="1600" b="1"/>
          </a:p>
          <a:p>
            <a:pPr eaLnBrk="1" hangingPunct="1">
              <a:lnSpc>
                <a:spcPct val="80000"/>
              </a:lnSpc>
              <a:spcBef>
                <a:spcPct val="0"/>
              </a:spcBef>
            </a:pPr>
            <a:r>
              <a:rPr lang="en-US" altLang="en-US" sz="1600"/>
              <a:t>The holder of an Amateur Radio Operator Certificate may build transmitting equipment for use in the amateur radio service provided that person has the </a:t>
            </a:r>
            <a:r>
              <a:rPr lang="en-US" altLang="en-US" sz="1600" b="1"/>
              <a:t>Advanced qualification</a:t>
            </a:r>
          </a:p>
          <a:p>
            <a:pPr eaLnBrk="1" hangingPunct="1">
              <a:lnSpc>
                <a:spcPct val="80000"/>
              </a:lnSpc>
              <a:spcBef>
                <a:spcPct val="0"/>
              </a:spcBef>
            </a:pPr>
            <a:endParaRPr lang="en-US" altLang="en-US" sz="1600" b="1"/>
          </a:p>
          <a:p>
            <a:pPr eaLnBrk="1" hangingPunct="1">
              <a:lnSpc>
                <a:spcPct val="80000"/>
              </a:lnSpc>
              <a:spcBef>
                <a:spcPct val="0"/>
              </a:spcBef>
            </a:pPr>
            <a:r>
              <a:rPr lang="en-US" altLang="en-US" sz="1600"/>
              <a:t>Where a friend is not the holder of any type of radio operator certificate, you, as a holder of an Amateur Radio Operator Certificate with Basic Qualification may on behalf of your friend </a:t>
            </a:r>
            <a:r>
              <a:rPr lang="en-US" altLang="en-US" sz="1600" b="1"/>
              <a:t>NOT install, place in operation, modify, repair, maintain, or permit the operation of the radio apparatus</a:t>
            </a:r>
          </a:p>
          <a:p>
            <a:pPr eaLnBrk="1" hangingPunct="1">
              <a:lnSpc>
                <a:spcPct val="80000"/>
              </a:lnSpc>
              <a:spcBef>
                <a:spcPct val="0"/>
              </a:spcBef>
            </a:pPr>
            <a:endParaRPr lang="en-US" altLang="en-US" sz="1600" b="1"/>
          </a:p>
          <a:p>
            <a:pPr eaLnBrk="1" hangingPunct="1">
              <a:lnSpc>
                <a:spcPct val="80000"/>
              </a:lnSpc>
              <a:spcBef>
                <a:spcPct val="0"/>
              </a:spcBef>
            </a:pPr>
            <a:r>
              <a:rPr lang="en-US" altLang="en-US" sz="1600"/>
              <a:t>A radio amateur with Basic and 5 w.p.m. Morse qualifications may install an amateur</a:t>
            </a:r>
          </a:p>
          <a:p>
            <a:pPr eaLnBrk="1" hangingPunct="1">
              <a:lnSpc>
                <a:spcPct val="80000"/>
              </a:lnSpc>
              <a:spcBef>
                <a:spcPct val="0"/>
              </a:spcBef>
              <a:buFontTx/>
              <a:buNone/>
            </a:pPr>
            <a:r>
              <a:rPr lang="en-US" altLang="en-US" sz="1600"/>
              <a:t>	station for another person </a:t>
            </a:r>
            <a:r>
              <a:rPr lang="en-US" altLang="en-US" sz="1600" b="1"/>
              <a:t>only if the other person is the holder of a valid Amateur Radio Operator Certificate</a:t>
            </a:r>
          </a:p>
          <a:p>
            <a:pPr eaLnBrk="1" hangingPunct="1">
              <a:lnSpc>
                <a:spcPct val="80000"/>
              </a:lnSpc>
              <a:buFontTx/>
              <a:buNone/>
            </a:pPr>
            <a:endParaRPr lang="en-US" altLang="en-US" sz="1600" b="1"/>
          </a:p>
          <a:p>
            <a:pPr eaLnBrk="1" hangingPunct="1">
              <a:lnSpc>
                <a:spcPct val="80000"/>
              </a:lnSpc>
              <a:buFontTx/>
              <a:buNone/>
            </a:pPr>
            <a:endParaRPr lang="en-US" altLang="en-US" sz="1400"/>
          </a:p>
        </p:txBody>
      </p:sp>
      <p:pic>
        <p:nvPicPr>
          <p:cNvPr id="11269" name="Picture 5" descr="LOGO">
            <a:extLst>
              <a:ext uri="{FF2B5EF4-FFF2-40B4-BE49-F238E27FC236}">
                <a16:creationId xmlns:a16="http://schemas.microsoft.com/office/drawing/2014/main" id="{007355EB-0B39-4CBA-81FF-7DBF8AD0241B}"/>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791200" y="5048250"/>
            <a:ext cx="1905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TotalTime>
  <Words>2919</Words>
  <Application>Microsoft Office PowerPoint</Application>
  <PresentationFormat>On-screen Show (4:3)</PresentationFormat>
  <Paragraphs>402</Paragraphs>
  <Slides>37</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37</vt:i4>
      </vt:variant>
    </vt:vector>
  </HeadingPairs>
  <TitlesOfParts>
    <vt:vector size="39" baseType="lpstr">
      <vt:lpstr>Arial</vt:lpstr>
      <vt:lpstr>Default Design</vt:lpstr>
      <vt:lpstr>CHAPTER 17</vt:lpstr>
      <vt:lpstr>PowerPoint Presentation</vt:lpstr>
      <vt:lpstr>Regulations &amp; Policies Lesson One</vt:lpstr>
      <vt:lpstr>Regulations &amp; Policies Lesson One</vt:lpstr>
      <vt:lpstr>Regulations &amp; Policies Lesson One</vt:lpstr>
      <vt:lpstr>PowerPoint Presentation</vt:lpstr>
      <vt:lpstr>Regulations &amp; Policies Lesson One</vt:lpstr>
      <vt:lpstr>Regulations &amp; Policies Lesson One</vt:lpstr>
      <vt:lpstr>Regulations &amp; Policies Lesson One</vt:lpstr>
      <vt:lpstr>Regulations &amp; Policies Lesson One</vt:lpstr>
      <vt:lpstr>Regulations &amp; Policies Lesson One</vt:lpstr>
      <vt:lpstr>Regulations &amp; Policies Lesson One</vt:lpstr>
      <vt:lpstr>Regulations &amp; Policies Lesson One</vt:lpstr>
      <vt:lpstr>Regulations &amp; Policies Lesson One</vt:lpstr>
      <vt:lpstr>Regulations &amp; Policies Lesson One</vt:lpstr>
      <vt:lpstr>Regulations &amp; Policies Lesson One</vt:lpstr>
      <vt:lpstr>Regulations &amp; Policies Lesson One</vt:lpstr>
      <vt:lpstr>Regulations &amp; Policies Lesson One</vt:lpstr>
      <vt:lpstr>1-13)  Station Identification, Call signs, Prefixes </vt:lpstr>
      <vt:lpstr>PowerPoint Presentation</vt:lpstr>
      <vt:lpstr>Regulations &amp; Policies Lesson One</vt:lpstr>
      <vt:lpstr>Regulations &amp; Policies Lesson One</vt:lpstr>
      <vt:lpstr>Regulations &amp; Policies Lesson One</vt:lpstr>
      <vt:lpstr>Regulations &amp; Policies Lesson One</vt:lpstr>
      <vt:lpstr>PowerPoint Presentation</vt:lpstr>
      <vt:lpstr>Regulations &amp; Policies Lesson One</vt:lpstr>
      <vt:lpstr>Regulations &amp; Policies Lesson One</vt:lpstr>
      <vt:lpstr>Regulations &amp; Policies Lesson One</vt:lpstr>
      <vt:lpstr>Regulations &amp; Policies Lesson One</vt:lpstr>
      <vt:lpstr>Regulations &amp; Policies Lesson One</vt:lpstr>
      <vt:lpstr>Regulations &amp; Policies Lesson One</vt:lpstr>
      <vt:lpstr>IARU Regions</vt:lpstr>
      <vt:lpstr>Regulations &amp; Policies Lesson One</vt:lpstr>
      <vt:lpstr>Regulations &amp; Policies Lesson One</vt:lpstr>
      <vt:lpstr>Regulations &amp; Policies Lesson One</vt:lpstr>
      <vt:lpstr>Regulations &amp; Policies Lesson One</vt:lpstr>
      <vt:lpstr>Regulations &amp; Policies Lesson One</vt:lpstr>
    </vt:vector>
  </TitlesOfParts>
  <Company>EMO ARES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Amateur Radio Course</dc:title>
  <dc:creator>Computer One</dc:creator>
  <cp:lastModifiedBy>Geoff</cp:lastModifiedBy>
  <cp:revision>70</cp:revision>
  <dcterms:created xsi:type="dcterms:W3CDTF">2007-09-09T14:36:31Z</dcterms:created>
  <dcterms:modified xsi:type="dcterms:W3CDTF">2018-07-20T16:59:51Z</dcterms:modified>
</cp:coreProperties>
</file>