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FA7CDB-B6B8-4200-89B4-530545F18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1F53F7-F3B5-449F-B7F4-9A57879570F2}" type="datetimeFigureOut">
              <a:rPr lang="en-CA"/>
              <a:pPr>
                <a:defRPr/>
              </a:pPr>
              <a:t>2017-10-31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1586D1-D0FD-4EF2-B055-7870E79B9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4AB340-5947-45A0-919E-A5CCC48D7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31273-94B5-47D5-B47A-19ECB2A98A9B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2787740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8B0930-9B61-454F-AA66-5E26DAF4A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43478-7670-42E1-B889-1BB795F87416}" type="datetimeFigureOut">
              <a:rPr lang="en-CA"/>
              <a:pPr>
                <a:defRPr/>
              </a:pPr>
              <a:t>2017-10-31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6261B-0964-44D3-8934-8B586EE6D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08726F-9BBE-4AEB-8363-009BB08CB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BF07A5-43F4-40F8-91D8-3F8DB6949D81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3649461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CCBFAE-EDE5-49D5-B7E9-CC909DC17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1C8F2-ED96-4DB1-9FC6-B2FC657EE1EE}" type="datetimeFigureOut">
              <a:rPr lang="en-CA"/>
              <a:pPr>
                <a:defRPr/>
              </a:pPr>
              <a:t>2017-10-31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DBC87C-DA3E-421D-8796-6DC501FC2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26D4EB-5983-4DF6-896E-A95EADB73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3646FD-5B75-4A3B-9669-76DB10E2A0A4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3545662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900199-A967-48EE-96CA-7F83F344B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EE7DE-C89F-4423-B68C-7ACC7B7B10AD}" type="datetimeFigureOut">
              <a:rPr lang="en-CA"/>
              <a:pPr>
                <a:defRPr/>
              </a:pPr>
              <a:t>2017-10-31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A3182B-88CC-4752-B630-BD6E959D3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D9778E-F6EA-44E2-8CB5-C25F0B406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07F663-B5B5-4D80-9243-E01447D7C613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3577727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1D5DAF-912E-4359-AEA5-3AE928B71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EA92D4-7CC5-4DED-8170-32FBCAD9F32D}" type="datetimeFigureOut">
              <a:rPr lang="en-CA"/>
              <a:pPr>
                <a:defRPr/>
              </a:pPr>
              <a:t>2017-10-31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E574A3-7DDF-49D0-8F30-4E23402EC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ED6E2C-5114-495A-8945-843A679FA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B3BB1-C595-4078-9F0C-546C8BC43965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226083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026E335-53EA-451A-BC40-8F8718A15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70629-5BE3-4AEB-A1C8-4696C2159C52}" type="datetimeFigureOut">
              <a:rPr lang="en-CA"/>
              <a:pPr>
                <a:defRPr/>
              </a:pPr>
              <a:t>2017-10-31</a:t>
            </a:fld>
            <a:endParaRPr lang="en-CA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B96B486-425D-48AC-89B5-7C33C563F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D4D2752-29BA-4C99-B8E7-2AAB35724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45F99-E1D7-4904-9AF2-E17975F65E9B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4186840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26FF9E4-D160-4839-972D-54F93E7FF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4DEA43-1C0D-48DC-B180-92AB83C3D031}" type="datetimeFigureOut">
              <a:rPr lang="en-CA"/>
              <a:pPr>
                <a:defRPr/>
              </a:pPr>
              <a:t>2017-10-31</a:t>
            </a:fld>
            <a:endParaRPr lang="en-CA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315BC4E-54E0-4650-B230-377F497BB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6350E08-E7D1-415F-937C-3F1640459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82AEE-BDC3-450A-888F-AAE16EA46AEF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33637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6BBA0C2-261E-4D33-BDA4-B2BA41DD1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EBA12-6D61-4680-8E71-B6300A861893}" type="datetimeFigureOut">
              <a:rPr lang="en-CA"/>
              <a:pPr>
                <a:defRPr/>
              </a:pPr>
              <a:t>2017-10-31</a:t>
            </a:fld>
            <a:endParaRPr lang="en-CA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4B89639-2C1E-401B-A818-1A4F6B773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2BADEE2-60F8-4CB9-86AC-ED2C0D014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6F55F1-1EF1-463E-80E1-616E948B2926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2679424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B7818A5-8B26-4B23-B538-A5E37DDF0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EC682-7A1A-47A5-A73A-DCDA700ADF2B}" type="datetimeFigureOut">
              <a:rPr lang="en-CA"/>
              <a:pPr>
                <a:defRPr/>
              </a:pPr>
              <a:t>2017-10-31</a:t>
            </a:fld>
            <a:endParaRPr lang="en-CA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80ECB63-3528-421A-AA70-6B4839609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47AC5E7-11DD-44E4-8F70-6689B59DE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A18BE-577B-4B12-B867-16CD120941D7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3084362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BCF7ADD-D4E4-48C1-B197-FA194B7CE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2BA11-80FD-4A7D-ABB7-3D7FF1E91C6A}" type="datetimeFigureOut">
              <a:rPr lang="en-CA"/>
              <a:pPr>
                <a:defRPr/>
              </a:pPr>
              <a:t>2017-10-31</a:t>
            </a:fld>
            <a:endParaRPr lang="en-CA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BAA329F-AB35-4E46-8EA5-989025F62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AA21070-630B-4705-9475-2B21F1A68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6866A1-C9BD-45D5-9668-1ED6FCEEAF5D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3031440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C05905B-AA45-47CD-8186-1DD7E897C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0E60A-53CF-4D5D-BA16-55C72FA11412}" type="datetimeFigureOut">
              <a:rPr lang="en-CA"/>
              <a:pPr>
                <a:defRPr/>
              </a:pPr>
              <a:t>2017-10-31</a:t>
            </a:fld>
            <a:endParaRPr lang="en-CA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D54E600-9BE6-4B80-A567-42EF14FDD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77E27E5-BC0A-4CCC-A35E-19A255B56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642F1-9172-423A-85E0-BD7728A3798F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3290327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25FC7D5-DB82-4FA9-A371-2DFAC5BB79D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CA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08484DE1-3C73-46C9-B650-A264993EF5B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CA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01C618-FECD-4B3C-8AAC-3D7C434248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E92D38A-1775-4508-8CD6-9B8EC4B15F5D}" type="datetimeFigureOut">
              <a:rPr lang="en-CA"/>
              <a:pPr>
                <a:defRPr/>
              </a:pPr>
              <a:t>2017-10-31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401752-4942-4EF2-882C-44120FEF14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884EC3-4B8F-49A0-A082-BD2FD42BE2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FD0B071-73CB-434A-A113-9EE28AEE0C70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pn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15.jpe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456F42B7-8AF1-4764-8138-AEDB602BCA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CA" altLang="en-US"/>
              <a:t>CHAPTER 11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CB15B3-0ADD-42CF-A067-4BBBA0A465D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Establishing &amp; Equipping an Amateur Radio Station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E064A562-5E61-4B2C-8740-3C7522666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/>
              <a:t>Placement of Components</a:t>
            </a:r>
            <a:br>
              <a:rPr lang="en-US" altLang="en-US" sz="4000" b="1"/>
            </a:br>
            <a:r>
              <a:rPr lang="en-US" altLang="en-US" sz="4000" b="1"/>
              <a:t>in a Station</a:t>
            </a:r>
          </a:p>
        </p:txBody>
      </p:sp>
      <p:pic>
        <p:nvPicPr>
          <p:cNvPr id="3075" name="Picture 5" descr="sunnyside-station-1">
            <a:extLst>
              <a:ext uri="{FF2B5EF4-FFF2-40B4-BE49-F238E27FC236}">
                <a16:creationId xmlns:a16="http://schemas.microsoft.com/office/drawing/2014/main" id="{40C29454-6222-48EA-BFC1-CC6674D505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825" y="1779588"/>
            <a:ext cx="7162800" cy="476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69565C5D-E80E-4854-8412-4CB3412A7C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95275"/>
            <a:ext cx="8229600" cy="1052513"/>
          </a:xfrm>
        </p:spPr>
        <p:txBody>
          <a:bodyPr/>
          <a:lstStyle/>
          <a:p>
            <a:pPr eaLnBrk="1" hangingPunct="1"/>
            <a:r>
              <a:rPr lang="en-US" altLang="en-US" sz="4000" b="1"/>
              <a:t>Placement of Components</a:t>
            </a:r>
            <a:br>
              <a:rPr lang="en-US" altLang="en-US" sz="4000" b="1"/>
            </a:br>
            <a:r>
              <a:rPr lang="en-US" altLang="en-US" sz="4000" b="1"/>
              <a:t>in an HF Station</a:t>
            </a:r>
          </a:p>
        </p:txBody>
      </p:sp>
      <p:pic>
        <p:nvPicPr>
          <p:cNvPr id="4099" name="Picture 3">
            <a:extLst>
              <a:ext uri="{FF2B5EF4-FFF2-40B4-BE49-F238E27FC236}">
                <a16:creationId xmlns:a16="http://schemas.microsoft.com/office/drawing/2014/main" id="{7596A46D-1E39-440F-BE51-9EA7BD0D46E5}"/>
              </a:ext>
            </a:extLst>
          </p:cNvPr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4100" name="Rectangle 14">
            <a:extLst>
              <a:ext uri="{FF2B5EF4-FFF2-40B4-BE49-F238E27FC236}">
                <a16:creationId xmlns:a16="http://schemas.microsoft.com/office/drawing/2014/main" id="{4998C046-03D1-4B33-8E77-7ED67D4706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638" y="5184775"/>
            <a:ext cx="392747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Standing Wave Ratio (SWR) Bridge: used to check the quality of the match between the antenna and the transmission line. </a:t>
            </a:r>
          </a:p>
        </p:txBody>
      </p:sp>
      <p:sp>
        <p:nvSpPr>
          <p:cNvPr id="4101" name="Rectangle 16">
            <a:extLst>
              <a:ext uri="{FF2B5EF4-FFF2-40B4-BE49-F238E27FC236}">
                <a16:creationId xmlns:a16="http://schemas.microsoft.com/office/drawing/2014/main" id="{16EBABD4-47C5-4E8B-9222-E8D2D5B0A4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1150" y="1836738"/>
            <a:ext cx="1822450" cy="1016000"/>
          </a:xfrm>
          <a:prstGeom prst="rect">
            <a:avLst/>
          </a:prstGeom>
          <a:solidFill>
            <a:srgbClr val="FF0000">
              <a:alpha val="3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920FE26-66F5-4EE0-A43B-FBF2E6F93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69863"/>
            <a:ext cx="8229600" cy="1119187"/>
          </a:xfrm>
        </p:spPr>
        <p:txBody>
          <a:bodyPr/>
          <a:lstStyle/>
          <a:p>
            <a:pPr eaLnBrk="1" hangingPunct="1"/>
            <a:r>
              <a:rPr lang="en-US" altLang="en-US" sz="4000" b="1"/>
              <a:t>Placement of Components</a:t>
            </a:r>
            <a:br>
              <a:rPr lang="en-US" altLang="en-US" sz="4000" b="1"/>
            </a:br>
            <a:r>
              <a:rPr lang="en-US" altLang="en-US" sz="4000" b="1"/>
              <a:t>in an HF Station</a:t>
            </a:r>
          </a:p>
        </p:txBody>
      </p:sp>
      <p:pic>
        <p:nvPicPr>
          <p:cNvPr id="5123" name="Picture 3">
            <a:extLst>
              <a:ext uri="{FF2B5EF4-FFF2-40B4-BE49-F238E27FC236}">
                <a16:creationId xmlns:a16="http://schemas.microsoft.com/office/drawing/2014/main" id="{29CEF428-B93C-4C86-9532-DD444F8A9C85}"/>
              </a:ext>
            </a:extLst>
          </p:cNvPr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5124" name="Picture 4" descr="Drake-LP-filter">
            <a:extLst>
              <a:ext uri="{FF2B5EF4-FFF2-40B4-BE49-F238E27FC236}">
                <a16:creationId xmlns:a16="http://schemas.microsoft.com/office/drawing/2014/main" id="{82D099CC-A0B0-44D5-925A-61929729A6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7263" y="1971675"/>
            <a:ext cx="1624012" cy="72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 descr="AntennaSwitchBox-sm">
            <a:extLst>
              <a:ext uri="{FF2B5EF4-FFF2-40B4-BE49-F238E27FC236}">
                <a16:creationId xmlns:a16="http://schemas.microsoft.com/office/drawing/2014/main" id="{AA0FF548-1ABA-4282-8268-15EB4731EB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3733800"/>
            <a:ext cx="1327150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 descr="MFJ-901-big">
            <a:extLst>
              <a:ext uri="{FF2B5EF4-FFF2-40B4-BE49-F238E27FC236}">
                <a16:creationId xmlns:a16="http://schemas.microsoft.com/office/drawing/2014/main" id="{2065B322-F491-4138-99FB-8CCFBCF950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6313" y="4102100"/>
            <a:ext cx="1589087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7" descr="swr-meter">
            <a:extLst>
              <a:ext uri="{FF2B5EF4-FFF2-40B4-BE49-F238E27FC236}">
                <a16:creationId xmlns:a16="http://schemas.microsoft.com/office/drawing/2014/main" id="{B1DD4E35-A5C4-4A46-AD1D-6B02F24DAA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6875" y="1717675"/>
            <a:ext cx="1790700" cy="133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8" descr="dummy1">
            <a:extLst>
              <a:ext uri="{FF2B5EF4-FFF2-40B4-BE49-F238E27FC236}">
                <a16:creationId xmlns:a16="http://schemas.microsoft.com/office/drawing/2014/main" id="{31E5CAAC-1955-48A1-9F43-88A781BB09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8675" y="5138738"/>
            <a:ext cx="17526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9" descr="TS-440-tuner-small">
            <a:extLst>
              <a:ext uri="{FF2B5EF4-FFF2-40B4-BE49-F238E27FC236}">
                <a16:creationId xmlns:a16="http://schemas.microsoft.com/office/drawing/2014/main" id="{80B233AC-14C0-4D3C-9593-31CCA5320D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51" t="34009" r="3226" b="17409"/>
          <a:stretch>
            <a:fillRect/>
          </a:stretch>
        </p:blipFill>
        <p:spPr bwMode="auto">
          <a:xfrm>
            <a:off x="184150" y="1787525"/>
            <a:ext cx="2286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Picture 10" descr="417A FRONT">
            <a:extLst>
              <a:ext uri="{FF2B5EF4-FFF2-40B4-BE49-F238E27FC236}">
                <a16:creationId xmlns:a16="http://schemas.microsoft.com/office/drawing/2014/main" id="{D7D595B1-22F3-410F-A323-2330797147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90" r="15384"/>
          <a:stretch>
            <a:fillRect/>
          </a:stretch>
        </p:blipFill>
        <p:spPr bwMode="auto">
          <a:xfrm>
            <a:off x="2743200" y="1981200"/>
            <a:ext cx="1676400" cy="84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1" name="Picture 11" descr="hf_broadband_dipole_antenna_big">
            <a:extLst>
              <a:ext uri="{FF2B5EF4-FFF2-40B4-BE49-F238E27FC236}">
                <a16:creationId xmlns:a16="http://schemas.microsoft.com/office/drawing/2014/main" id="{428DED52-D2FC-450A-9EAC-CC19197657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540" b="8559"/>
          <a:stretch>
            <a:fillRect/>
          </a:stretch>
        </p:blipFill>
        <p:spPr bwMode="auto">
          <a:xfrm>
            <a:off x="2209800" y="3941763"/>
            <a:ext cx="2209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2" name="Picture 12" descr="Aut_1106">
            <a:extLst>
              <a:ext uri="{FF2B5EF4-FFF2-40B4-BE49-F238E27FC236}">
                <a16:creationId xmlns:a16="http://schemas.microsoft.com/office/drawing/2014/main" id="{67FA8FBF-B664-4CA8-9A90-00BD71CC24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64" t="16095" r="13512"/>
          <a:stretch>
            <a:fillRect/>
          </a:stretch>
        </p:blipFill>
        <p:spPr bwMode="auto">
          <a:xfrm>
            <a:off x="4267200" y="2819400"/>
            <a:ext cx="2133600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BF94422C-7979-4279-B80E-D7CD5713E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A Digital System</a:t>
            </a:r>
          </a:p>
        </p:txBody>
      </p:sp>
      <p:pic>
        <p:nvPicPr>
          <p:cNvPr id="6147" name="Picture 4">
            <a:extLst>
              <a:ext uri="{FF2B5EF4-FFF2-40B4-BE49-F238E27FC236}">
                <a16:creationId xmlns:a16="http://schemas.microsoft.com/office/drawing/2014/main" id="{D3C515B5-FA06-4196-8AEF-B391F98E5663}"/>
              </a:ext>
            </a:extLst>
          </p:cNvPr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447800"/>
            <a:ext cx="8229600" cy="2336800"/>
          </a:xfrm>
          <a:noFill/>
        </p:spPr>
      </p:pic>
      <p:pic>
        <p:nvPicPr>
          <p:cNvPr id="6148" name="Picture 5" descr="Keyboard2">
            <a:extLst>
              <a:ext uri="{FF2B5EF4-FFF2-40B4-BE49-F238E27FC236}">
                <a16:creationId xmlns:a16="http://schemas.microsoft.com/office/drawing/2014/main" id="{4D033EC7-C036-486A-9254-83A434DDEE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114800"/>
            <a:ext cx="1828800" cy="925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6" descr="COMPUTER">
            <a:extLst>
              <a:ext uri="{FF2B5EF4-FFF2-40B4-BE49-F238E27FC236}">
                <a16:creationId xmlns:a16="http://schemas.microsoft.com/office/drawing/2014/main" id="{6CFC3198-3431-4E72-A081-B4D62E282B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7" t="22929" r="51064" b="10828"/>
          <a:stretch>
            <a:fillRect/>
          </a:stretch>
        </p:blipFill>
        <p:spPr bwMode="auto">
          <a:xfrm>
            <a:off x="2743200" y="3886200"/>
            <a:ext cx="16764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7" descr="Ethernet Modem icon">
            <a:extLst>
              <a:ext uri="{FF2B5EF4-FFF2-40B4-BE49-F238E27FC236}">
                <a16:creationId xmlns:a16="http://schemas.microsoft.com/office/drawing/2014/main" id="{E8D55BDC-A417-4F49-A939-9D166C727C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4495800"/>
            <a:ext cx="198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8" descr="TS-440-tuner-small">
            <a:extLst>
              <a:ext uri="{FF2B5EF4-FFF2-40B4-BE49-F238E27FC236}">
                <a16:creationId xmlns:a16="http://schemas.microsoft.com/office/drawing/2014/main" id="{D09A10B3-DB68-4C6B-94D7-223691BB74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4343400"/>
            <a:ext cx="1706563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9" descr="Wint061">
            <a:extLst>
              <a:ext uri="{FF2B5EF4-FFF2-40B4-BE49-F238E27FC236}">
                <a16:creationId xmlns:a16="http://schemas.microsoft.com/office/drawing/2014/main" id="{04418B87-FAE4-4A0F-AF76-823CAC0F5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6699CC"/>
              </a:clrFrom>
              <a:clrTo>
                <a:srgbClr val="6699CC">
                  <a:alpha val="0"/>
                </a:srgbClr>
              </a:clrTo>
            </a:clrChange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6288" y="152400"/>
            <a:ext cx="1100137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45</Words>
  <Application>Microsoft Office PowerPoint</Application>
  <PresentationFormat>On-screen Show (4:3)</PresentationFormat>
  <Paragraphs>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CHAPTER 11</vt:lpstr>
      <vt:lpstr>Placement of Components in a Station</vt:lpstr>
      <vt:lpstr>Placement of Components in an HF Station</vt:lpstr>
      <vt:lpstr>Placement of Components in an HF Station</vt:lpstr>
      <vt:lpstr>A Digital System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GOES WHERE</dc:title>
  <dc:creator>L550D-00J</dc:creator>
  <cp:lastModifiedBy>Geoff</cp:lastModifiedBy>
  <cp:revision>4</cp:revision>
  <dcterms:created xsi:type="dcterms:W3CDTF">2012-01-24T17:01:58Z</dcterms:created>
  <dcterms:modified xsi:type="dcterms:W3CDTF">2017-11-01T01:14:19Z</dcterms:modified>
</cp:coreProperties>
</file>